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63" r:id="rId3"/>
  </p:sldMasterIdLst>
  <p:notesMasterIdLst>
    <p:notesMasterId r:id="rId41"/>
  </p:notesMasterIdLst>
  <p:sldIdLst>
    <p:sldId id="297" r:id="rId4"/>
    <p:sldId id="289" r:id="rId5"/>
    <p:sldId id="261" r:id="rId6"/>
    <p:sldId id="299" r:id="rId7"/>
    <p:sldId id="300" r:id="rId8"/>
    <p:sldId id="301" r:id="rId9"/>
    <p:sldId id="302" r:id="rId10"/>
    <p:sldId id="303" r:id="rId11"/>
    <p:sldId id="304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90" r:id="rId25"/>
    <p:sldId id="291" r:id="rId26"/>
    <p:sldId id="292" r:id="rId27"/>
    <p:sldId id="293" r:id="rId28"/>
    <p:sldId id="294" r:id="rId29"/>
    <p:sldId id="295" r:id="rId30"/>
    <p:sldId id="274" r:id="rId31"/>
    <p:sldId id="276" r:id="rId32"/>
    <p:sldId id="278" r:id="rId33"/>
    <p:sldId id="279" r:id="rId34"/>
    <p:sldId id="280" r:id="rId35"/>
    <p:sldId id="281" r:id="rId36"/>
    <p:sldId id="285" r:id="rId37"/>
    <p:sldId id="282" r:id="rId38"/>
    <p:sldId id="283" r:id="rId39"/>
    <p:sldId id="296" r:id="rId40"/>
  </p:sldIdLst>
  <p:sldSz cx="12192000" cy="6858000"/>
  <p:notesSz cx="6858000" cy="9144000"/>
  <p:defaultTextStyle>
    <a:defPPr>
      <a:defRPr lang="vi-V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8E10A246-6EB5-4668-9F83-99B4ABB839DF}">
          <p14:sldIdLst>
            <p14:sldId id="297"/>
            <p14:sldId id="289"/>
            <p14:sldId id="261"/>
            <p14:sldId id="299"/>
            <p14:sldId id="300"/>
            <p14:sldId id="301"/>
            <p14:sldId id="302"/>
            <p14:sldId id="303"/>
            <p14:sldId id="304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90"/>
            <p14:sldId id="291"/>
            <p14:sldId id="292"/>
            <p14:sldId id="293"/>
            <p14:sldId id="294"/>
            <p14:sldId id="295"/>
            <p14:sldId id="274"/>
            <p14:sldId id="276"/>
            <p14:sldId id="278"/>
            <p14:sldId id="279"/>
            <p14:sldId id="280"/>
            <p14:sldId id="281"/>
            <p14:sldId id="285"/>
            <p14:sldId id="282"/>
            <p14:sldId id="283"/>
            <p14:sldId id="296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512" userDrawn="1">
          <p15:clr>
            <a:srgbClr val="A4A3A4"/>
          </p15:clr>
        </p15:guide>
        <p15:guide id="4" orient="horz" pos="3408" userDrawn="1">
          <p15:clr>
            <a:srgbClr val="A4A3A4"/>
          </p15:clr>
        </p15:guide>
        <p15:guide id="5" orient="horz" pos="3072" userDrawn="1">
          <p15:clr>
            <a:srgbClr val="A4A3A4"/>
          </p15:clr>
        </p15:guide>
        <p15:guide id="6" orient="horz" pos="912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022"/>
    <a:srgbClr val="DD9327"/>
    <a:srgbClr val="B0772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40EA468-2033-45F6-A5E3-699BB9CF5A98}" v="678" dt="2020-10-03T09:39:03.599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9" d="100"/>
          <a:sy n="89" d="100"/>
        </p:scale>
        <p:origin x="418" y="72"/>
      </p:cViewPr>
      <p:guideLst>
        <p:guide orient="horz" pos="2160"/>
        <p:guide pos="3840"/>
        <p:guide orient="horz" pos="1512"/>
        <p:guide orient="horz" pos="3408"/>
        <p:guide orient="horz" pos="3072"/>
        <p:guide orient="horz" pos="91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tableStyles" Target="tableStyle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viewProps" Target="view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microsoft.com/office/2015/10/relationships/revisionInfo" Target="revisionInfo.xml"/><Relationship Id="rId20" Type="http://schemas.openxmlformats.org/officeDocument/2006/relationships/slide" Target="slides/slide17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00FCF8-4703-4674-8E5F-B48A1BBE06E8}" type="datetimeFigureOut">
              <a:rPr lang="vi-VN" smtClean="0"/>
              <a:t>04/10/2020</a:t>
            </a:fld>
            <a:endParaRPr lang="vi-V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vi-V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vi-V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vi-V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601F19-2ACB-4357-91DB-73049137315A}" type="slidenum">
              <a:rPr lang="vi-VN" smtClean="0"/>
              <a:t>‹#›</a:t>
            </a:fld>
            <a:endParaRPr lang="vi-VN"/>
          </a:p>
        </p:txBody>
      </p:sp>
    </p:spTree>
    <p:extLst>
      <p:ext uri="{BB962C8B-B14F-4D97-AF65-F5344CB8AC3E}">
        <p14:creationId xmlns:p14="http://schemas.microsoft.com/office/powerpoint/2010/main" val="11398418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B1659D-156F-4711-8CB8-4F8A9C3A0F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658421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B1659D-156F-4711-8CB8-4F8A9C3A0F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9230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B1659D-156F-4711-8CB8-4F8A9C3A0F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85111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685800" y="1143000"/>
            <a:ext cx="5486400" cy="308610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15363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spcBef>
                <a:spcPct val="0"/>
              </a:spcBef>
            </a:pPr>
            <a:endParaRPr lang="en-US"/>
          </a:p>
        </p:txBody>
      </p:sp>
      <p:sp>
        <p:nvSpPr>
          <p:cNvPr id="1536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DB1659D-156F-4711-8CB8-4F8A9C3A0FEA}" type="slidenum"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31059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D1E713-9575-4D8B-98BC-B037FD0988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C282C0E-EFC9-4052-9A05-3E1FCF7D0C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EBA4E0-5EF3-4633-A351-EB501A102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D3239C-53EE-448F-BEFB-1B783CB958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731F97-399C-4961-B3D0-24EEEF1EA2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472724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3D4CF0-1E4B-48B6-A3B1-D63996837B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B4D4ED-F997-49E2-95A9-0C70327E3C6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B75284-C98E-4BFA-922D-DCD26E397D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05B407-58D9-40BA-A31E-C857916FD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C00F61-A2CF-45F8-9941-0F7E9D01F3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7782731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D9C376E-2AFC-4A9A-A18C-FD7964499EC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5639C31-5FD4-4B90-AFE4-E65B3CAC4A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9C07006-E1A6-4D46-805C-1C5825C2EB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4482EE-7AF4-4806-8E19-AB1E45EF5E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E4E8F-0636-4B52-8DE5-2CB8B8F5E2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04172620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Tiêu đề Bản chiế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vi-VN"/>
              <a:t>Bấm để chỉnh sửa kiểu tiêu đề phụ của Bản cái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CA1B2-355F-41D6-A72A-01D2756E9F60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6F840-A217-41AB-80D5-5CA7C0817A6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9796918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êu đề và Nội d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A1CA1B2-355F-41D6-A72A-01D2756E9F60}" type="datetimeFigureOut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10/4/2020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26F840-A217-41AB-80D5-5CA7C0817A68}" type="slidenum">
              <a:rPr kumimoji="0" lang="en-US" sz="900" b="0" i="0" u="none" strike="noStrike" kern="1200" cap="none" spc="0" normalizeH="0" baseline="0" noProof="0" smtClean="0">
                <a:ln>
                  <a:noFill/>
                </a:ln>
                <a:solidFill>
                  <a:srgbClr val="90C226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900" b="0" i="0" u="none" strike="noStrike" kern="1200" cap="none" spc="0" normalizeH="0" baseline="0" noProof="0">
              <a:ln>
                <a:noFill/>
              </a:ln>
              <a:solidFill>
                <a:srgbClr val="90C226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2516077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9057DB-1C57-4B71-A562-ADBEDEECF0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A74535-2D92-41D6-B21C-5416229991A7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F7E1F-4928-448E-AFCF-31DC56E27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76ADFF9-9A3A-4060-B7F4-B70C40378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85D1B4D-E344-44AC-A6BA-92B3417C5695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06604708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E25C98-77B3-417E-88DC-E3132DB720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E69B6A-EFE0-48DE-BBC9-D5ABC8EA1AAD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F61C0C2-E7AD-47E6-A4C3-52A910EA62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C8F9A3-4374-4AD1-8323-BD3FAE97D9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AC753C-7B36-4335-ABBF-DEC1CE36C571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259641894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0DDB97-2E1F-4CF9-B98D-0D8262A356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A9903A-BA51-4DD8-9014-BC51D25AEDA0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83A0F2-4DE4-47F3-9530-2CE78ECD4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DFF5CE-4568-4AD3-8899-438342ECF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BF121B7-8389-45C5-ADDE-31EC70797CF4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67579230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28B15FA7-886D-48F0-BD15-7E830A263B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045B93-CA93-4732-85FF-8E5B44392368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66577C6-A6F4-4856-888C-5C41DEF667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68AC3E85-C65C-444D-9683-9E373E1C2E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9448C35-8263-4AE7-8FD2-604242099A1E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18205396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FDAF0846-B0C6-42AB-ACCD-F06A8ADB13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E39A6E-FB27-4FA5-B8FC-44204730F7CD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72BA93E-E1C4-44C7-BA3D-90A47DC4DE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D1446D9E-8EAD-49F2-A675-806297DDE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BC23736-B4E0-4162-AC83-C0F418067F16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4049854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E04334E8-DB76-4F2C-9A33-EA1D8C0058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FC6F9-FA2E-4431-8F62-42CE0F831C73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AD546300-DFAE-440B-8EC6-7F41E936B7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32A71FB4-A353-484E-A888-F664C0285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88BCF6-6ADC-47D9-8BE9-098862882B5B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6394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8AA82-A0FB-4D1B-B4C5-CE5C5DB8F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E23E2-8A53-4F6C-8530-4E06D9AE0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E7B0F-F9B4-49D0-904E-CEBF7487F0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97D4C1-6D1C-4E29-A2F4-79453F9624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E04C-5D3C-40CC-AD69-7FED57ED0D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62064768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A0548C4-09DB-445A-870F-A6F1DE53AC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2C8B3D-8CB5-44EF-B37F-81BBF95D6A67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5F050CA0-D2C7-4942-BE91-65A1454F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B7FF017F-AAE5-47AE-B54C-E56FA22773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57AF5760-F359-40A3-91FA-9AE502BE0A76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6213265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1DBE79F-8C92-4D6F-AA78-A7FBC80559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3135F8-25DA-40CB-8164-549AB7BC4D08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ED2A80F9-3F50-4B76-8BEE-9B5B2DDA7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9C9A72CB-C950-46A8-A822-DD6B4C46A7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0DA432A-FF16-4CE5-ABEF-9BC94664503D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357171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782902DC-05E7-468B-B80F-E4EBC7BE5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AA1080-DF2F-486E-996D-034B7042E8F0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0CD1F4B6-DA64-43D8-8F5C-D46C2CA1E0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7C59A79E-3F00-4B5E-8209-ABA7E75FA0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1BC5F16-E591-45C1-A463-4004456F3A5B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08254056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62D188-5E22-4DBA-A418-833B6D8A2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07CBB6E-D8C9-4F2E-9E91-0530B6ABBFCF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BD5879C-DC9A-4473-8BE1-BFEBAF05E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F9B43F-39DB-4EE8-821E-8B2429BE83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AF7DE6B-5D8E-4B19-9BBE-164078014AA3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412597310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09931AD-A763-45C9-B8D6-B24E5270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F1D030-0CB5-46A5-A5BF-4AB6576EA796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9399C4-1B4D-42C8-B82E-8B784BE863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FD6C66-E1FE-4164-8EC6-06FDDAFAB2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E5CED847-8BA6-43B4-9502-A72AE0D01A2A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31354269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FB86BC-AEB4-459E-A814-48212DB393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  <a:endParaRPr lang="vi-VN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BFD1A9-6DF9-4CB6-A727-F63E12B8DE0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CAF358-9D7F-4FC0-8D1C-F2ECA6980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E8C125-7818-4F5F-B89F-5D9A65E3B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6C029F-150E-432B-BE0A-F89AD1FB76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3448716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2E6AF-4045-4392-8DC9-5040F11D9D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F3EA76-128C-4408-9EF4-06ACEE91C9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7FA4E24-EF24-4664-85E1-687BCFF0B5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6CBAE4-AAD6-4A21-B0A7-90786019B0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3AFE296-609A-4B7E-97C9-715F1FB7E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BE5AE6-6AC3-437A-B9CC-B1E8B5CEB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160831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74CAC6-1BD7-4A36-AF4B-E395BC57FC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5025EE-B017-48A2-A95E-8AA9778B989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F2200C3-9593-447C-8D52-DAB68DE4A6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31CAFB-3FE9-4967-8B1B-D3C4F019ED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5D097B8-9F20-462E-9B34-EB1072B6A8B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8D4DC88-6F36-4F7A-9292-2F0DB29DE7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5525D2F-CE16-4D06-B479-E048A1EF4B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BD28D2-475B-44DC-A509-26C3C03CB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882960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DE3531-8ADB-49CD-9AA8-44FE017FE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6B3AFB0-004F-42E0-8349-05D2EEF41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D604FC-9E6D-40A4-813B-3A4F9DD28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61E76B9-58E1-43E7-9F0D-84D74DD74B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995791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14BA11B-DE29-451B-A011-2647491D18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CA4CEB-D33B-4B27-8C3C-A11B9140B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241BB8-3ABA-4F97-8148-AA24A4C0C5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9170541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D6691-199F-4F11-8841-9E4CC39AE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31805EC-59A9-480E-99A6-E8E1A3BEF5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792E31-CEC8-47A5-A459-3972C246FAD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CB0685-20F8-4FB4-BCD2-9BA2F8B68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0C9E90-EA7D-41B8-B199-B2CE6E2760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C0817B-0703-48B1-8F1F-541CB24BB9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3300970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4F874-A336-4A1A-93D6-1BC4D9A86D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9D686C-8AC8-4BC0-A7EA-FCDDAA5529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vi-V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965913-5FAD-4DC2-B777-BD560F55C4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8C8216-8FFD-43C9-A9A1-281F743CBF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6C8E42-C471-4C6F-9EEA-A9246C3CC3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vi-VN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BC9B2A-DBB0-47C9-889B-EAB7AA8F66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181119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3AD07EC-4A08-444F-BA29-53515A394F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F8C70D-B592-4406-AD5C-3C4D8A7C1A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vi-VN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399C29B-FF60-4ECD-AF27-84F01F3E11E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AD7716-19F1-4919-B7E8-8C0B18CB7475}" type="datetimeFigureOut">
              <a:rPr lang="vi-VN" smtClean="0"/>
              <a:pPr/>
              <a:t>04/10/2020</a:t>
            </a:fld>
            <a:endParaRPr lang="vi-V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669FF2-71B1-4136-AA67-C272933BA88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vi-VN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CA881CC-B7D5-40E9-868D-763761A2129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5E20CB-8126-4F54-994B-78187A11B25A}" type="slidenum">
              <a:rPr lang="vi-VN" smtClean="0"/>
              <a:pPr/>
              <a:t>‹#›</a:t>
            </a:fld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16583488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vi-V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vi-VN"/>
              <a:t>Bấm để sửa kiểu tiêu đề Bản cái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vi-VN"/>
              <a:t>Bấm để chỉnh sửa kiểu văn bản của Bản cái</a:t>
            </a:r>
          </a:p>
          <a:p>
            <a:pPr lvl="1"/>
            <a:r>
              <a:rPr lang="vi-VN"/>
              <a:t>Mức hai</a:t>
            </a:r>
          </a:p>
          <a:p>
            <a:pPr lvl="2"/>
            <a:r>
              <a:rPr lang="vi-VN"/>
              <a:t>Mức ba</a:t>
            </a:r>
          </a:p>
          <a:p>
            <a:pPr lvl="3"/>
            <a:r>
              <a:rPr lang="vi-VN"/>
              <a:t>Mức bốn</a:t>
            </a:r>
          </a:p>
          <a:p>
            <a:pPr lvl="4"/>
            <a:r>
              <a:rPr lang="vi-VN"/>
              <a:t>Mức năm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A1CA1B2-355F-41D6-A72A-01D2756E9F60}" type="datetimeFigureOut">
              <a:rPr lang="en-US" smtClean="0"/>
              <a:t>10/4/2020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FF26F840-A217-41AB-80D5-5CA7C0817A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5712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>
            <a:extLst>
              <a:ext uri="{FF2B5EF4-FFF2-40B4-BE49-F238E27FC236}">
                <a16:creationId xmlns:a16="http://schemas.microsoft.com/office/drawing/2014/main" id="{B46470C1-121E-4765-9230-DCFAB80DA882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title style</a:t>
            </a:r>
          </a:p>
        </p:txBody>
      </p:sp>
      <p:sp>
        <p:nvSpPr>
          <p:cNvPr id="1027" name="Text Placeholder 2">
            <a:extLst>
              <a:ext uri="{FF2B5EF4-FFF2-40B4-BE49-F238E27FC236}">
                <a16:creationId xmlns:a16="http://schemas.microsoft.com/office/drawing/2014/main" id="{DC94120C-737A-41D4-85FD-1C1DCC4F644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vi-VN"/>
              <a:t>Click to edit Master text styles</a:t>
            </a:r>
          </a:p>
          <a:p>
            <a:pPr lvl="1"/>
            <a:r>
              <a:rPr lang="en-US" altLang="vi-VN"/>
              <a:t>Second level</a:t>
            </a:r>
          </a:p>
          <a:p>
            <a:pPr lvl="2"/>
            <a:r>
              <a:rPr lang="en-US" altLang="vi-VN"/>
              <a:t>Third level</a:t>
            </a:r>
          </a:p>
          <a:p>
            <a:pPr lvl="3"/>
            <a:r>
              <a:rPr lang="en-US" altLang="vi-VN"/>
              <a:t>Fourth level</a:t>
            </a:r>
          </a:p>
          <a:p>
            <a:pPr lvl="4"/>
            <a:r>
              <a:rPr lang="en-US" altLang="vi-VN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E8CF40-8AED-4D14-91AF-13A5D1D34C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fld id="{5A014F3B-1496-4122-BF6F-19342DA53F6B}" type="datetimeFigureOut">
              <a:rPr lang="en-US"/>
              <a:pPr>
                <a:defRPr/>
              </a:pPr>
              <a:t>10/4/2020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A5D3A0C-B596-456B-A2D6-4FAB2FDFE0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9F84FD-673B-4BB0-AA93-5295BB976A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</a:defRPr>
            </a:lvl1pPr>
          </a:lstStyle>
          <a:p>
            <a:fld id="{531B32DD-FACC-413D-BE6F-0BA026862DFF}" type="slidenum">
              <a:rPr lang="en-US" altLang="vi-VN"/>
              <a:pPr/>
              <a:t>‹#›</a:t>
            </a:fld>
            <a:endParaRPr lang="en-US" altLang="vi-VN"/>
          </a:p>
        </p:txBody>
      </p:sp>
    </p:spTree>
    <p:extLst>
      <p:ext uri="{BB962C8B-B14F-4D97-AF65-F5344CB8AC3E}">
        <p14:creationId xmlns:p14="http://schemas.microsoft.com/office/powerpoint/2010/main" val="8574781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jpg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s://nhaphangquangchau.com.vn/tu-van/tim-hieu-trang-phuc-truyen-thong-cua-trung-quoc.html" TargetMode="External"/><Relationship Id="rId3" Type="http://schemas.openxmlformats.org/officeDocument/2006/relationships/hyperlink" Target="https://canifa.com/blog/glossary/ao-suon-xam/" TargetMode="External"/><Relationship Id="rId7" Type="http://schemas.openxmlformats.org/officeDocument/2006/relationships/hyperlink" Target="https://24hthongtin.com/suon-xam-la-gi-y-nghia-cua-suon-xam.html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tiengtrungcamxu.com/suon-xam-net-dep-diu-dang-cua-phu-nu-trung-hoa.html(truy" TargetMode="External"/><Relationship Id="rId5" Type="http://schemas.openxmlformats.org/officeDocument/2006/relationships/hyperlink" Target="https://chinese.edu.vn/lich-su-phat-trien-cua-xuong-xam-trung-quoc.html" TargetMode="External"/><Relationship Id="rId10" Type="http://schemas.openxmlformats.org/officeDocument/2006/relationships/hyperlink" Target="https://vi.wikipedia.org/wiki/X%C6%B0%E1%BB%9Dng_x%C3%A1m" TargetMode="External"/><Relationship Id="rId4" Type="http://schemas.openxmlformats.org/officeDocument/2006/relationships/hyperlink" Target="https://tiengtrunganhduong.com/gioi-thieu-ve-trang-phuc-suon-xam-trung-quoc.htm#:~:text=%C3%9D%20ngh%C4%A9a%20v%C4%83n%20h%C3%B3a%20c%E1%BB%A7a,n%E1%BB%81n%20v%C4%83n%20h%C3%B3a%20Trung%20Qu%E1%BB%91c.&amp;text=C%C3%A1c%20thi%E1%BA%BFt%20k%E1%BA%BF%20s%C6%B0%E1%BB%9Dn%20x%C3%A1m,thoa%20v%C4%83n%20h%C3%B3a%20%C4%90%C3%B4ng%20%E2%80%93%20T" TargetMode="External"/><Relationship Id="rId9" Type="http://schemas.openxmlformats.org/officeDocument/2006/relationships/hyperlink" Target="https://dulichvietnam.com.vn/du-lich-hong-kong/trang-phuc-truyen-thong-nguoi-hong-kon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s://zhidao.baidu.com/question/43327018.html?qbl=relate_question_1&amp;word=%C6%EC%C5%DB%B5%C4%D2%E2%CB%BC)ng&#224;y" TargetMode="External"/><Relationship Id="rId2" Type="http://schemas.openxmlformats.org/officeDocument/2006/relationships/hyperlink" Target="https://baijiahao.baidu.com/s?id=1653315718283738045&amp;wfr=spider&amp;for=pc" TargetMode="External"/><Relationship Id="rId1" Type="http://schemas.openxmlformats.org/officeDocument/2006/relationships/slideLayout" Target="../slideLayouts/slideLayout13.xml"/><Relationship Id="rId6" Type="http://schemas.openxmlformats.org/officeDocument/2006/relationships/hyperlink" Target="https://baike.baidu.com/item/%E5%BC%A0%E7%91%9B/18690988?fr=aladdin&amp;fbclid=IwAR2m_nT-%20VlzCYVwmOgAzMkQKzook2JR7xxxbfIs8jJwX7LpgG8-jm7kWA6A" TargetMode="External"/><Relationship Id="rId5" Type="http://schemas.openxmlformats.org/officeDocument/2006/relationships/hyperlink" Target="https://baike.baidu.com/item/%E6%9D%A8%E6%88%90%E8%B4%B5%E6%97%97%E8%A2%8D%E7%BD%91/9064362" TargetMode="External"/><Relationship Id="rId4" Type="http://schemas.openxmlformats.org/officeDocument/2006/relationships/hyperlink" Target="https://baijiahao.baidu.com/s?id=1594965977444381169&amp;wfr=spider&amp;for=pc&amp;fbclid=IwAR27pOj99siD1rWAHPLhpiKlhe2P1EpvploPliiHoirDnWSGa00y3Fct3DU" TargetMode="Externa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Hình ảnh 2">
            <a:extLst>
              <a:ext uri="{FF2B5EF4-FFF2-40B4-BE49-F238E27FC236}">
                <a16:creationId xmlns:a16="http://schemas.microsoft.com/office/drawing/2014/main" id="{B4533C2C-16D9-498D-ABC9-A795556B2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187" y="106532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7892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0" name="Rectangle 69">
            <a:extLst>
              <a:ext uri="{FF2B5EF4-FFF2-40B4-BE49-F238E27FC236}">
                <a16:creationId xmlns:a16="http://schemas.microsoft.com/office/drawing/2014/main" id="{2A0E4E09-FC02-4ADC-951A-3FFA90B6FE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695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178BDE7-B72A-4587-B495-C7E27E2E98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668"/>
          <a:stretch/>
        </p:blipFill>
        <p:spPr>
          <a:xfrm>
            <a:off x="3132161" y="2042"/>
            <a:ext cx="9059839" cy="6855958"/>
          </a:xfrm>
          <a:prstGeom prst="rect">
            <a:avLst/>
          </a:prstGeom>
          <a:blipFill dpi="0" rotWithShape="1">
            <a:blip r:embed="rId3">
              <a:alphaModFix amt="0"/>
            </a:blip>
            <a:srcRect/>
            <a:tile tx="0" ty="0" sx="100000" sy="100000" flip="none" algn="tl"/>
          </a:blip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89338D0-7A25-41EE-BCA6-4959594F3B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73998" y="178509"/>
            <a:ext cx="4972511" cy="1038225"/>
          </a:xfrm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 sz="4000" kern="1200" dirty="0">
                <a:latin typeface="+mj-lt"/>
                <a:ea typeface="+mj-ea"/>
                <a:cs typeface="+mj-cs"/>
              </a:rPr>
              <a:t>I. </a:t>
            </a:r>
            <a:r>
              <a:rPr lang="en-US" sz="4000" dirty="0" err="1"/>
              <a:t>G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iới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thiệu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về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sườn</a:t>
            </a:r>
            <a:r>
              <a:rPr lang="en-US" sz="4000" kern="1200" dirty="0">
                <a:latin typeface="+mj-lt"/>
                <a:ea typeface="+mj-ea"/>
                <a:cs typeface="+mj-cs"/>
              </a:rPr>
              <a:t> </a:t>
            </a:r>
            <a:r>
              <a:rPr lang="en-US" sz="4000" kern="1200" dirty="0" err="1">
                <a:latin typeface="+mj-lt"/>
                <a:ea typeface="+mj-ea"/>
                <a:cs typeface="+mj-cs"/>
              </a:rPr>
              <a:t>xám</a:t>
            </a:r>
            <a:endParaRPr lang="en-US" sz="4000" kern="1200" dirty="0">
              <a:latin typeface="+mj-lt"/>
              <a:ea typeface="+mj-ea"/>
              <a:cs typeface="+mj-cs"/>
            </a:endParaRPr>
          </a:p>
        </p:txBody>
      </p:sp>
      <p:sp>
        <p:nvSpPr>
          <p:cNvPr id="72" name="Freeform: Shape 71">
            <a:extLst>
              <a:ext uri="{FF2B5EF4-FFF2-40B4-BE49-F238E27FC236}">
                <a16:creationId xmlns:a16="http://schemas.microsoft.com/office/drawing/2014/main" id="{9453FF84-60C1-4EA8-B49B-1B8C2D0C58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"/>
            <a:ext cx="5859484" cy="6857997"/>
          </a:xfrm>
          <a:custGeom>
            <a:avLst/>
            <a:gdLst>
              <a:gd name="connsiteX0" fmla="*/ 3198825 w 5859484"/>
              <a:gd name="connsiteY0" fmla="*/ 0 h 6857997"/>
              <a:gd name="connsiteX1" fmla="*/ 3962351 w 5859484"/>
              <a:gd name="connsiteY1" fmla="*/ 0 h 6857997"/>
              <a:gd name="connsiteX2" fmla="*/ 4129776 w 5859484"/>
              <a:gd name="connsiteY2" fmla="*/ 128761 h 6857997"/>
              <a:gd name="connsiteX3" fmla="*/ 5859484 w 5859484"/>
              <a:gd name="connsiteY3" fmla="*/ 3718209 h 6857997"/>
              <a:gd name="connsiteX4" fmla="*/ 4624700 w 5859484"/>
              <a:gd name="connsiteY4" fmla="*/ 6845880 h 6857997"/>
              <a:gd name="connsiteX5" fmla="*/ 4612896 w 5859484"/>
              <a:gd name="connsiteY5" fmla="*/ 6857997 h 6857997"/>
              <a:gd name="connsiteX6" fmla="*/ 4017658 w 5859484"/>
              <a:gd name="connsiteY6" fmla="*/ 6857997 h 6857997"/>
              <a:gd name="connsiteX7" fmla="*/ 4173230 w 5859484"/>
              <a:gd name="connsiteY7" fmla="*/ 6719623 h 6857997"/>
              <a:gd name="connsiteX8" fmla="*/ 5443583 w 5859484"/>
              <a:gd name="connsiteY8" fmla="*/ 3718209 h 6857997"/>
              <a:gd name="connsiteX9" fmla="*/ 3355352 w 5859484"/>
              <a:gd name="connsiteY9" fmla="*/ 88079 h 6857997"/>
              <a:gd name="connsiteX10" fmla="*/ 0 w 5859484"/>
              <a:gd name="connsiteY10" fmla="*/ 0 h 6857997"/>
              <a:gd name="connsiteX11" fmla="*/ 2941255 w 5859484"/>
              <a:gd name="connsiteY11" fmla="*/ 0 h 6857997"/>
              <a:gd name="connsiteX12" fmla="*/ 3117080 w 5859484"/>
              <a:gd name="connsiteY12" fmla="*/ 88129 h 6857997"/>
              <a:gd name="connsiteX13" fmla="*/ 5324754 w 5859484"/>
              <a:gd name="connsiteY13" fmla="*/ 3718209 h 6857997"/>
              <a:gd name="connsiteX14" fmla="*/ 4089206 w 5859484"/>
              <a:gd name="connsiteY14" fmla="*/ 6637392 h 6857997"/>
              <a:gd name="connsiteX15" fmla="*/ 3841183 w 5859484"/>
              <a:gd name="connsiteY15" fmla="*/ 6857997 h 6857997"/>
              <a:gd name="connsiteX16" fmla="*/ 0 w 5859484"/>
              <a:gd name="connsiteY16" fmla="*/ 6857997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859484" h="6857997">
                <a:moveTo>
                  <a:pt x="3198825" y="0"/>
                </a:moveTo>
                <a:lnTo>
                  <a:pt x="3962351" y="0"/>
                </a:lnTo>
                <a:lnTo>
                  <a:pt x="4129776" y="128761"/>
                </a:lnTo>
                <a:cubicBezTo>
                  <a:pt x="5186152" y="981944"/>
                  <a:pt x="5859484" y="2273123"/>
                  <a:pt x="5859484" y="3718209"/>
                </a:cubicBezTo>
                <a:cubicBezTo>
                  <a:pt x="5859484" y="4922447"/>
                  <a:pt x="5391893" y="6019805"/>
                  <a:pt x="4624700" y="6845880"/>
                </a:cubicBezTo>
                <a:lnTo>
                  <a:pt x="4612896" y="6857997"/>
                </a:lnTo>
                <a:lnTo>
                  <a:pt x="4017658" y="6857997"/>
                </a:lnTo>
                <a:lnTo>
                  <a:pt x="4173230" y="6719623"/>
                </a:lnTo>
                <a:cubicBezTo>
                  <a:pt x="4958119" y="5951494"/>
                  <a:pt x="5443583" y="4890334"/>
                  <a:pt x="5443583" y="3718209"/>
                </a:cubicBezTo>
                <a:cubicBezTo>
                  <a:pt x="5443583" y="2179795"/>
                  <a:pt x="4607295" y="832535"/>
                  <a:pt x="3355352" y="88079"/>
                </a:cubicBezTo>
                <a:close/>
                <a:moveTo>
                  <a:pt x="0" y="0"/>
                </a:moveTo>
                <a:lnTo>
                  <a:pt x="2941255" y="0"/>
                </a:lnTo>
                <a:lnTo>
                  <a:pt x="3117080" y="88129"/>
                </a:lnTo>
                <a:cubicBezTo>
                  <a:pt x="4432070" y="787221"/>
                  <a:pt x="5324754" y="2150692"/>
                  <a:pt x="5324754" y="3718209"/>
                </a:cubicBezTo>
                <a:cubicBezTo>
                  <a:pt x="5324754" y="4858221"/>
                  <a:pt x="4852591" y="5890308"/>
                  <a:pt x="4089206" y="6637392"/>
                </a:cubicBezTo>
                <a:lnTo>
                  <a:pt x="3841183" y="6857997"/>
                </a:lnTo>
                <a:lnTo>
                  <a:pt x="0" y="6857997"/>
                </a:lnTo>
                <a:close/>
              </a:path>
            </a:pathLst>
          </a:custGeom>
          <a:solidFill>
            <a:schemeClr val="tx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1" name="Picture 10" descr="A picture containing person, umbrella, holding, child&#10;&#10;Description automatically generated">
            <a:extLst>
              <a:ext uri="{FF2B5EF4-FFF2-40B4-BE49-F238E27FC236}">
                <a16:creationId xmlns:a16="http://schemas.microsoft.com/office/drawing/2014/main" id="{6CA9800F-3EE8-4B99-BB49-06275BE9F44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133" r="19869"/>
          <a:stretch/>
        </p:blipFill>
        <p:spPr>
          <a:xfrm>
            <a:off x="1" y="2"/>
            <a:ext cx="6095695" cy="6857997"/>
          </a:xfrm>
          <a:custGeom>
            <a:avLst/>
            <a:gdLst/>
            <a:ahLst/>
            <a:cxnLst/>
            <a:rect l="l" t="t" r="r" b="b"/>
            <a:pathLst>
              <a:path w="6095695" h="6857997">
                <a:moveTo>
                  <a:pt x="3435036" y="0"/>
                </a:moveTo>
                <a:lnTo>
                  <a:pt x="4198562" y="0"/>
                </a:lnTo>
                <a:lnTo>
                  <a:pt x="4365987" y="128761"/>
                </a:lnTo>
                <a:cubicBezTo>
                  <a:pt x="5422363" y="981944"/>
                  <a:pt x="6095695" y="2273123"/>
                  <a:pt x="6095695" y="3718209"/>
                </a:cubicBezTo>
                <a:cubicBezTo>
                  <a:pt x="6095695" y="4922447"/>
                  <a:pt x="5628104" y="6019805"/>
                  <a:pt x="4860911" y="6845880"/>
                </a:cubicBezTo>
                <a:lnTo>
                  <a:pt x="4849107" y="6857997"/>
                </a:lnTo>
                <a:lnTo>
                  <a:pt x="4253869" y="6857997"/>
                </a:lnTo>
                <a:lnTo>
                  <a:pt x="4409441" y="6719623"/>
                </a:lnTo>
                <a:cubicBezTo>
                  <a:pt x="5194330" y="5951494"/>
                  <a:pt x="5679794" y="4890334"/>
                  <a:pt x="5679794" y="3718209"/>
                </a:cubicBezTo>
                <a:cubicBezTo>
                  <a:pt x="5679794" y="2179795"/>
                  <a:pt x="4843506" y="832535"/>
                  <a:pt x="3591563" y="88079"/>
                </a:cubicBezTo>
                <a:close/>
                <a:moveTo>
                  <a:pt x="0" y="0"/>
                </a:moveTo>
                <a:lnTo>
                  <a:pt x="3177466" y="0"/>
                </a:lnTo>
                <a:lnTo>
                  <a:pt x="3353291" y="88129"/>
                </a:lnTo>
                <a:cubicBezTo>
                  <a:pt x="4668281" y="787221"/>
                  <a:pt x="5560965" y="2150692"/>
                  <a:pt x="5560965" y="3718209"/>
                </a:cubicBezTo>
                <a:cubicBezTo>
                  <a:pt x="5560965" y="4858221"/>
                  <a:pt x="5088802" y="5890308"/>
                  <a:pt x="4325417" y="6637392"/>
                </a:cubicBezTo>
                <a:lnTo>
                  <a:pt x="4077394" y="6857997"/>
                </a:lnTo>
                <a:lnTo>
                  <a:pt x="0" y="6857997"/>
                </a:lnTo>
                <a:close/>
              </a:path>
            </a:pathLst>
          </a:cu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905599-7D06-4F22-AE2C-9DCE795EA099}"/>
              </a:ext>
            </a:extLst>
          </p:cNvPr>
          <p:cNvSpPr txBox="1"/>
          <p:nvPr/>
        </p:nvSpPr>
        <p:spPr>
          <a:xfrm>
            <a:off x="6408222" y="1318283"/>
            <a:ext cx="35311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sz="2800" dirty="0" err="1"/>
              <a:t>Sườn</a:t>
            </a:r>
            <a:r>
              <a:rPr lang="en-US" sz="2800" dirty="0"/>
              <a:t> </a:t>
            </a:r>
            <a:r>
              <a:rPr lang="en-US" sz="2800" dirty="0" err="1"/>
              <a:t>xám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gì</a:t>
            </a:r>
            <a:r>
              <a:rPr lang="en-US" sz="2800" dirty="0"/>
              <a:t>?</a:t>
            </a:r>
            <a:endParaRPr lang="vi-VN" sz="28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24B5AD7-324B-43F6-A4FC-D66C14EF4301}"/>
              </a:ext>
            </a:extLst>
          </p:cNvPr>
          <p:cNvSpPr txBox="1"/>
          <p:nvPr/>
        </p:nvSpPr>
        <p:spPr>
          <a:xfrm>
            <a:off x="6840128" y="2044600"/>
            <a:ext cx="5184396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Sườn</a:t>
            </a:r>
            <a:r>
              <a:rPr lang="en-US" sz="2800" dirty="0"/>
              <a:t> </a:t>
            </a:r>
            <a:r>
              <a:rPr lang="en-US" sz="2800" dirty="0" err="1"/>
              <a:t>xám</a:t>
            </a:r>
            <a:r>
              <a:rPr lang="en-US" sz="2800" dirty="0"/>
              <a:t> </a:t>
            </a:r>
            <a:r>
              <a:rPr lang="en-US" sz="2800" dirty="0" err="1"/>
              <a:t>là</a:t>
            </a:r>
            <a:r>
              <a:rPr lang="en-US" sz="2800" dirty="0"/>
              <a:t> </a:t>
            </a:r>
            <a:r>
              <a:rPr lang="en-US" sz="2800" dirty="0" err="1"/>
              <a:t>tên</a:t>
            </a:r>
            <a:r>
              <a:rPr lang="en-US" sz="2800" dirty="0"/>
              <a:t> </a:t>
            </a:r>
            <a:r>
              <a:rPr lang="en-US" sz="2800" dirty="0" err="1"/>
              <a:t>gọi</a:t>
            </a:r>
            <a:r>
              <a:rPr lang="en-US" sz="2800" dirty="0"/>
              <a:t> </a:t>
            </a:r>
            <a:r>
              <a:rPr lang="en-US" sz="2800" dirty="0" err="1"/>
              <a:t>một</a:t>
            </a:r>
            <a:r>
              <a:rPr lang="en-US" sz="2800" dirty="0"/>
              <a:t> </a:t>
            </a:r>
            <a:r>
              <a:rPr lang="en-US" sz="2800" dirty="0" err="1"/>
              <a:t>loại</a:t>
            </a:r>
            <a:r>
              <a:rPr lang="en-US" sz="2800" dirty="0"/>
              <a:t> </a:t>
            </a:r>
            <a:r>
              <a:rPr lang="en-US" sz="2800" dirty="0" err="1"/>
              <a:t>trang</a:t>
            </a:r>
            <a:r>
              <a:rPr lang="en-US" sz="2800" dirty="0"/>
              <a:t> </a:t>
            </a:r>
            <a:r>
              <a:rPr lang="en-US" sz="2800" dirty="0" err="1"/>
              <a:t>phục</a:t>
            </a:r>
            <a:r>
              <a:rPr lang="en-US" sz="2800" dirty="0"/>
              <a:t> </a:t>
            </a:r>
            <a:r>
              <a:rPr lang="en-US" sz="2800" dirty="0" err="1"/>
              <a:t>truyền</a:t>
            </a:r>
            <a:r>
              <a:rPr lang="en-US" sz="2800" dirty="0"/>
              <a:t> </a:t>
            </a:r>
            <a:r>
              <a:rPr lang="en-US" sz="2800" dirty="0" err="1"/>
              <a:t>thống</a:t>
            </a:r>
            <a:r>
              <a:rPr lang="en-US" sz="2800" dirty="0"/>
              <a:t> </a:t>
            </a:r>
            <a:r>
              <a:rPr lang="en-US" sz="2800" dirty="0" err="1"/>
              <a:t>của</a:t>
            </a:r>
            <a:r>
              <a:rPr lang="en-US" sz="2800" dirty="0"/>
              <a:t> </a:t>
            </a:r>
            <a:r>
              <a:rPr lang="en-US" sz="2800" dirty="0" err="1"/>
              <a:t>Trung</a:t>
            </a:r>
            <a:r>
              <a:rPr lang="en-US" sz="2800" dirty="0"/>
              <a:t> </a:t>
            </a:r>
            <a:r>
              <a:rPr lang="en-US" sz="2800" dirty="0" err="1"/>
              <a:t>Quốc</a:t>
            </a:r>
            <a:endParaRPr lang="vi-VN" sz="2800" dirty="0" err="1"/>
          </a:p>
        </p:txBody>
      </p:sp>
    </p:spTree>
    <p:extLst>
      <p:ext uri="{BB962C8B-B14F-4D97-AF65-F5344CB8AC3E}">
        <p14:creationId xmlns:p14="http://schemas.microsoft.com/office/powerpoint/2010/main" val="13750095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69F1EF4-9C75-4633-A27F-4DF48C4DB7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7" r="27315"/>
          <a:stretch/>
        </p:blipFill>
        <p:spPr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</p:spPr>
      </p:pic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5" name="Freeform: Shape 14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2F6E233-9D75-4B12-A791-6503ACA1EB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040" y="825306"/>
            <a:ext cx="4023360" cy="14288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Nguồn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gốc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sườn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sz="4800" dirty="0" err="1">
                <a:solidFill>
                  <a:schemeClr val="accent2">
                    <a:lumMod val="75000"/>
                  </a:schemeClr>
                </a:solidFill>
              </a:rPr>
              <a:t>xám</a:t>
            </a:r>
            <a:r>
              <a:rPr lang="en-US" sz="4800" dirty="0">
                <a:solidFill>
                  <a:schemeClr val="accent2">
                    <a:lumMod val="75000"/>
                  </a:schemeClr>
                </a:solidFill>
              </a:rPr>
              <a:t>?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30A9365-245D-4973-9D24-6DF5341D575F}"/>
              </a:ext>
            </a:extLst>
          </p:cNvPr>
          <p:cNvSpPr txBox="1"/>
          <p:nvPr/>
        </p:nvSpPr>
        <p:spPr>
          <a:xfrm>
            <a:off x="396303" y="2930175"/>
            <a:ext cx="43231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Có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ba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lập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luận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gây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tranh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cãi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3E26EC-FA71-44BA-BD9B-4BF34A155807}"/>
              </a:ext>
            </a:extLst>
          </p:cNvPr>
          <p:cNvSpPr txBox="1"/>
          <p:nvPr/>
        </p:nvSpPr>
        <p:spPr>
          <a:xfrm>
            <a:off x="329876" y="2939171"/>
            <a:ext cx="35820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Lập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luận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1: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F5FB765-61B7-40DE-869D-4653AA0B6B01}"/>
              </a:ext>
            </a:extLst>
          </p:cNvPr>
          <p:cNvSpPr txBox="1"/>
          <p:nvPr/>
        </p:nvSpPr>
        <p:spPr>
          <a:xfrm>
            <a:off x="428952" y="4393494"/>
            <a:ext cx="358209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Bắt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nguồn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từ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triều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đại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Tây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Chu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508E3-ECAE-4AF2-ADF9-6B471CA9D0F4}"/>
              </a:ext>
            </a:extLst>
          </p:cNvPr>
          <p:cNvSpPr txBox="1"/>
          <p:nvPr/>
        </p:nvSpPr>
        <p:spPr>
          <a:xfrm>
            <a:off x="646773" y="2930620"/>
            <a:ext cx="29697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Lập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luận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2: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B4D3A82-FA50-4BEB-BA18-8F0185EB82B2}"/>
              </a:ext>
            </a:extLst>
          </p:cNvPr>
          <p:cNvSpPr txBox="1"/>
          <p:nvPr/>
        </p:nvSpPr>
        <p:spPr>
          <a:xfrm>
            <a:off x="733281" y="2930175"/>
            <a:ext cx="28103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Lập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luận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3: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99CF539-B3DF-42A9-BCC4-61B1AE1823AF}"/>
              </a:ext>
            </a:extLst>
          </p:cNvPr>
          <p:cNvSpPr txBox="1"/>
          <p:nvPr/>
        </p:nvSpPr>
        <p:spPr>
          <a:xfrm>
            <a:off x="404040" y="4434719"/>
            <a:ext cx="38505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Có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nguồn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gốc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từ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trang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phục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thời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mãn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thanh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4A683D9-B877-4516-A683-8338A0EF4600}"/>
              </a:ext>
            </a:extLst>
          </p:cNvPr>
          <p:cNvSpPr txBox="1"/>
          <p:nvPr/>
        </p:nvSpPr>
        <p:spPr>
          <a:xfrm>
            <a:off x="182126" y="4393494"/>
            <a:ext cx="495904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Sự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kết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hợp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giữ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trường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bào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truyền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thống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và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trang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phục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phương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3600" dirty="0" err="1">
                <a:solidFill>
                  <a:schemeClr val="accent2">
                    <a:lumMod val="50000"/>
                  </a:schemeClr>
                </a:solidFill>
              </a:rPr>
              <a:t>Tây</a:t>
            </a:r>
            <a:r>
              <a:rPr lang="en-US" sz="36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endParaRPr lang="vi-VN" sz="3600" dirty="0" err="1">
              <a:solidFill>
                <a:schemeClr val="accent2">
                  <a:lumMod val="50000"/>
                </a:schemeClr>
              </a:solidFill>
            </a:endParaRPr>
          </a:p>
        </p:txBody>
      </p:sp>
      <p:pic>
        <p:nvPicPr>
          <p:cNvPr id="25" name="Picture 24" descr="A picture containing table, orange, bed, skiing&#10;&#10;Description automatically generated">
            <a:extLst>
              <a:ext uri="{FF2B5EF4-FFF2-40B4-BE49-F238E27FC236}">
                <a16:creationId xmlns:a16="http://schemas.microsoft.com/office/drawing/2014/main" id="{D72C7051-9091-442B-B5B9-7155064EAF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7999" y="988144"/>
            <a:ext cx="6819147" cy="5910044"/>
          </a:xfrm>
          <a:prstGeom prst="rect">
            <a:avLst/>
          </a:prstGeom>
        </p:spPr>
      </p:pic>
      <p:pic>
        <p:nvPicPr>
          <p:cNvPr id="29" name="Picture 28" descr="A group of people wearing costumes&#10;&#10;Description automatically generated">
            <a:extLst>
              <a:ext uri="{FF2B5EF4-FFF2-40B4-BE49-F238E27FC236}">
                <a16:creationId xmlns:a16="http://schemas.microsoft.com/office/drawing/2014/main" id="{AA84300B-BEAD-4135-8FF5-518A9B056B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8886" y="625683"/>
            <a:ext cx="6100576" cy="6214200"/>
          </a:xfrm>
          <a:prstGeom prst="rect">
            <a:avLst/>
          </a:prstGeom>
        </p:spPr>
      </p:pic>
      <p:pic>
        <p:nvPicPr>
          <p:cNvPr id="31" name="Picture 30" descr="A picture containing clothing, shirt, person, wearing&#10;&#10;Description automatically generated">
            <a:extLst>
              <a:ext uri="{FF2B5EF4-FFF2-40B4-BE49-F238E27FC236}">
                <a16:creationId xmlns:a16="http://schemas.microsoft.com/office/drawing/2014/main" id="{0E0C5629-B80C-45B5-B5C6-8BB36E0A62C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1707" y="2321870"/>
            <a:ext cx="3475953" cy="4536120"/>
          </a:xfrm>
          <a:prstGeom prst="rect">
            <a:avLst/>
          </a:prstGeom>
        </p:spPr>
      </p:pic>
      <p:pic>
        <p:nvPicPr>
          <p:cNvPr id="33" name="Picture 32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D08B8F7F-F37F-4C0E-93ED-936A40067E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7660" y="2321870"/>
            <a:ext cx="3384340" cy="4513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38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xit" presetSubtype="3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53" presetClass="exit" presetSubtype="3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38" presetClass="entr" presetSubtype="0" accel="5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49776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59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60" dur="46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46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" decel="50000" autoRev="1" fill="hold">
                                          <p:stCondLst>
                                            <p:cond delay="46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" fill="hold">
                                          <p:stCondLst>
                                            <p:cond delay="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55" presetClass="exit" presetSubtype="0" fill="hold" grpId="1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 calcmode="lin" valueType="num">
                                      <p:cBhvr>
                                        <p:cTn id="81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55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86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88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55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91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0.7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9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0" grpId="1"/>
      <p:bldP spid="12" grpId="0"/>
      <p:bldP spid="12" grpId="1"/>
      <p:bldP spid="16" grpId="0"/>
      <p:bldP spid="16" grpId="1"/>
      <p:bldP spid="18" grpId="0"/>
      <p:bldP spid="18" grpId="1"/>
      <p:bldP spid="21" grpId="0"/>
      <p:bldP spid="22" grpId="0"/>
      <p:bldP spid="22" grpId="1"/>
      <p:bldP spid="23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8322">
              <a:srgbClr val="898989">
                <a:alpha val="34000"/>
              </a:srgbClr>
            </a:gs>
            <a:gs pos="74000">
              <a:srgbClr val="5D5D5D">
                <a:alpha val="66000"/>
              </a:srgbClr>
            </a:gs>
            <a:gs pos="0">
              <a:schemeClr val="accent3">
                <a:lumMod val="40000"/>
                <a:lumOff val="60000"/>
                <a:alpha val="0"/>
              </a:schemeClr>
            </a:gs>
            <a:gs pos="100000">
              <a:schemeClr val="tx1">
                <a:lumMod val="95000"/>
                <a:lumOff val="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F8F9F1FD-A0E8-4D04-9D0A-19422D4F03B4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A56043B1-7BD6-4965-A2CD-70ED4E5775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4DF1E4F-2912-45EC-93A5-F4C94611893E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703EC036-3646-4938-B7C9-EFB1ECE617F2}"/>
              </a:ext>
            </a:extLst>
          </p:cNvPr>
          <p:cNvSpPr/>
          <p:nvPr/>
        </p:nvSpPr>
        <p:spPr>
          <a:xfrm>
            <a:off x="-174348" y="5974626"/>
            <a:ext cx="7262550" cy="56246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100000">
                <a:schemeClr val="accent2">
                  <a:alpha val="0"/>
                  <a:lumMod val="99000"/>
                  <a:lumOff val="1000"/>
                </a:schemeClr>
              </a:gs>
              <a:gs pos="0">
                <a:schemeClr val="accent2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E4B7DD-425B-497A-BC1E-4CBF135903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23" y="6002432"/>
            <a:ext cx="6969086" cy="501271"/>
          </a:xfrm>
        </p:spPr>
        <p:txBody>
          <a:bodyPr>
            <a:no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Lịch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sử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phát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triển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của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sườn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xám</a:t>
            </a:r>
            <a:r>
              <a:rPr lang="en-US" sz="2800" dirty="0">
                <a:solidFill>
                  <a:schemeClr val="bg1"/>
                </a:solidFill>
              </a:rPr>
              <a:t> qua </a:t>
            </a:r>
            <a:r>
              <a:rPr lang="en-US" sz="2800" dirty="0" err="1">
                <a:solidFill>
                  <a:schemeClr val="bg1"/>
                </a:solidFill>
              </a:rPr>
              <a:t>các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thời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 err="1">
                <a:solidFill>
                  <a:schemeClr val="bg1"/>
                </a:solidFill>
              </a:rPr>
              <a:t>kì</a:t>
            </a:r>
            <a:endParaRPr lang="vi-VN" sz="2800" dirty="0">
              <a:solidFill>
                <a:schemeClr val="bg1"/>
              </a:solidFill>
            </a:endParaRP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D2F4A42F-EA48-40FB-A5E0-45BE44894069}"/>
              </a:ext>
            </a:extLst>
          </p:cNvPr>
          <p:cNvGrpSpPr/>
          <p:nvPr/>
        </p:nvGrpSpPr>
        <p:grpSpPr>
          <a:xfrm>
            <a:off x="-174348" y="1932768"/>
            <a:ext cx="2158456" cy="523221"/>
            <a:chOff x="4252110" y="2830239"/>
            <a:chExt cx="2158456" cy="523221"/>
          </a:xfrm>
        </p:grpSpPr>
        <p:sp>
          <p:nvSpPr>
            <p:cNvPr id="19" name="Rectangle: Rounded Corners 18">
              <a:extLst>
                <a:ext uri="{FF2B5EF4-FFF2-40B4-BE49-F238E27FC236}">
                  <a16:creationId xmlns:a16="http://schemas.microsoft.com/office/drawing/2014/main" id="{1189D905-6F73-4B26-A40B-57DEFF7E848D}"/>
                </a:ext>
              </a:extLst>
            </p:cNvPr>
            <p:cNvSpPr/>
            <p:nvPr/>
          </p:nvSpPr>
          <p:spPr>
            <a:xfrm>
              <a:off x="4252110" y="2843734"/>
              <a:ext cx="2158456" cy="509726"/>
            </a:xfrm>
            <a:prstGeom prst="roundRect">
              <a:avLst/>
            </a:prstGeom>
            <a:gradFill flip="none" rotWithShape="1">
              <a:gsLst>
                <a:gs pos="6000">
                  <a:schemeClr val="accent1">
                    <a:lumMod val="65000"/>
                  </a:schemeClr>
                </a:gs>
                <a:gs pos="100000">
                  <a:schemeClr val="tx2">
                    <a:lumMod val="20000"/>
                    <a:lumOff val="80000"/>
                    <a:alpha val="5000"/>
                  </a:schemeClr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5E5D27E-6150-4059-A595-590977CB0F68}"/>
                </a:ext>
              </a:extLst>
            </p:cNvPr>
            <p:cNvSpPr txBox="1"/>
            <p:nvPr/>
          </p:nvSpPr>
          <p:spPr>
            <a:xfrm>
              <a:off x="4478619" y="2830239"/>
              <a:ext cx="161103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17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F14A325A-3503-4A08-AA8C-0DC64507397E}"/>
              </a:ext>
            </a:extLst>
          </p:cNvPr>
          <p:cNvGrpSpPr/>
          <p:nvPr/>
        </p:nvGrpSpPr>
        <p:grpSpPr>
          <a:xfrm>
            <a:off x="-272531" y="2847875"/>
            <a:ext cx="6370942" cy="562470"/>
            <a:chOff x="4567134" y="2435616"/>
            <a:chExt cx="6370942" cy="562470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F5C9BE7A-9B9F-41D6-A29F-B7D7F47A29A8}"/>
                </a:ext>
              </a:extLst>
            </p:cNvPr>
            <p:cNvSpPr/>
            <p:nvPr/>
          </p:nvSpPr>
          <p:spPr>
            <a:xfrm>
              <a:off x="4567134" y="2435617"/>
              <a:ext cx="6370942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  <a:lumMod val="64000"/>
                    <a:lumOff val="36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DB0FCB3E-E741-43CF-813B-7D50760A62DE}"/>
                </a:ext>
              </a:extLst>
            </p:cNvPr>
            <p:cNvSpPr txBox="1"/>
            <p:nvPr/>
          </p:nvSpPr>
          <p:spPr>
            <a:xfrm>
              <a:off x="4865798" y="2435616"/>
              <a:ext cx="5596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Dáng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chữ</a:t>
              </a:r>
              <a:r>
                <a:rPr lang="en-US" sz="2800" dirty="0">
                  <a:solidFill>
                    <a:schemeClr val="bg1"/>
                  </a:solidFill>
                </a:rPr>
                <a:t> A </a:t>
              </a:r>
              <a:r>
                <a:rPr lang="en-US" sz="2800" dirty="0" err="1">
                  <a:solidFill>
                    <a:schemeClr val="bg1"/>
                  </a:solidFill>
                </a:rPr>
                <a:t>dài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cắt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theo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phom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vuông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C50ED8D-6323-4D51-8674-A07EF5B284E2}"/>
              </a:ext>
            </a:extLst>
          </p:cNvPr>
          <p:cNvGrpSpPr/>
          <p:nvPr/>
        </p:nvGrpSpPr>
        <p:grpSpPr>
          <a:xfrm>
            <a:off x="-214297" y="3529502"/>
            <a:ext cx="5596984" cy="562469"/>
            <a:chOff x="6410565" y="2215815"/>
            <a:chExt cx="5596984" cy="56246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BFAAAA34-E0A0-4BA9-B495-510C47E3C9BE}"/>
                </a:ext>
              </a:extLst>
            </p:cNvPr>
            <p:cNvSpPr/>
            <p:nvPr/>
          </p:nvSpPr>
          <p:spPr>
            <a:xfrm>
              <a:off x="6410565" y="2215815"/>
              <a:ext cx="5596984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98000">
                  <a:schemeClr val="accent2">
                    <a:alpha val="0"/>
                    <a:lumMod val="64000"/>
                    <a:lumOff val="36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8EB6E22-7CAF-4A40-84F9-62E10178245E}"/>
                </a:ext>
              </a:extLst>
            </p:cNvPr>
            <p:cNvSpPr txBox="1"/>
            <p:nvPr/>
          </p:nvSpPr>
          <p:spPr>
            <a:xfrm>
              <a:off x="6605488" y="2226371"/>
              <a:ext cx="488451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Trang </a:t>
              </a:r>
              <a:r>
                <a:rPr lang="en-US" sz="2800" dirty="0" err="1">
                  <a:solidFill>
                    <a:schemeClr val="bg1"/>
                  </a:solidFill>
                </a:rPr>
                <a:t>trí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thêm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đá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quý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ngọc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trai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2C315E42-04E7-4325-B85C-F595FD681CF8}"/>
              </a:ext>
            </a:extLst>
          </p:cNvPr>
          <p:cNvGrpSpPr/>
          <p:nvPr/>
        </p:nvGrpSpPr>
        <p:grpSpPr>
          <a:xfrm>
            <a:off x="-214297" y="4268885"/>
            <a:ext cx="5463250" cy="562469"/>
            <a:chOff x="6991109" y="2075432"/>
            <a:chExt cx="5463250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C43DC5B-AF63-44B6-982A-AE49247D90AB}"/>
                </a:ext>
              </a:extLst>
            </p:cNvPr>
            <p:cNvSpPr/>
            <p:nvPr/>
          </p:nvSpPr>
          <p:spPr>
            <a:xfrm>
              <a:off x="6991109" y="2075432"/>
              <a:ext cx="5463250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  <a:lumMod val="64000"/>
                    <a:lumOff val="36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48B7067-A495-4CB7-8AE4-5F5004E33E05}"/>
                </a:ext>
              </a:extLst>
            </p:cNvPr>
            <p:cNvSpPr txBox="1"/>
            <p:nvPr/>
          </p:nvSpPr>
          <p:spPr>
            <a:xfrm>
              <a:off x="7227429" y="2102666"/>
              <a:ext cx="488451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Chất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liệu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gồm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lớp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vải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lụa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32" name="Picture 31" descr="A person sitting in a chair&#10;&#10;Description automatically generated">
            <a:extLst>
              <a:ext uri="{FF2B5EF4-FFF2-40B4-BE49-F238E27FC236}">
                <a16:creationId xmlns:a16="http://schemas.microsoft.com/office/drawing/2014/main" id="{5231F713-0DBA-4F20-8392-019D11EF498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2118" y="182959"/>
            <a:ext cx="4209616" cy="6320744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5566294-1A57-4C8C-94E4-46D256E85B76}"/>
              </a:ext>
            </a:extLst>
          </p:cNvPr>
          <p:cNvGrpSpPr/>
          <p:nvPr/>
        </p:nvGrpSpPr>
        <p:grpSpPr>
          <a:xfrm>
            <a:off x="-272531" y="2838687"/>
            <a:ext cx="6504235" cy="562469"/>
            <a:chOff x="486874" y="-22425"/>
            <a:chExt cx="6504235" cy="56246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73B00933-88B6-4B10-8177-D0A0A7E3D42C}"/>
                </a:ext>
              </a:extLst>
            </p:cNvPr>
            <p:cNvSpPr/>
            <p:nvPr/>
          </p:nvSpPr>
          <p:spPr>
            <a:xfrm>
              <a:off x="486874" y="-22425"/>
              <a:ext cx="650423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  <a:lumMod val="64000"/>
                    <a:lumOff val="36000"/>
                  </a:schemeClr>
                </a:gs>
                <a:gs pos="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FDCAF03-7A84-4477-B5CD-F781F797311A}"/>
                </a:ext>
              </a:extLst>
            </p:cNvPr>
            <p:cNvSpPr txBox="1"/>
            <p:nvPr/>
          </p:nvSpPr>
          <p:spPr>
            <a:xfrm>
              <a:off x="873853" y="-17956"/>
              <a:ext cx="559698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Dành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cho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tầng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lớp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quý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tộc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quyền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lực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490171FF-0615-41D1-8BD1-5B41B0F866D3}"/>
              </a:ext>
            </a:extLst>
          </p:cNvPr>
          <p:cNvGrpSpPr/>
          <p:nvPr/>
        </p:nvGrpSpPr>
        <p:grpSpPr>
          <a:xfrm>
            <a:off x="-195770" y="3511345"/>
            <a:ext cx="6389196" cy="566940"/>
            <a:chOff x="466336" y="21942"/>
            <a:chExt cx="6389196" cy="566940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828A4806-FC5C-4D30-A9DB-ABEA7908B2B6}"/>
                </a:ext>
              </a:extLst>
            </p:cNvPr>
            <p:cNvSpPr/>
            <p:nvPr/>
          </p:nvSpPr>
          <p:spPr>
            <a:xfrm>
              <a:off x="466336" y="26413"/>
              <a:ext cx="638919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accent2">
                    <a:alpha val="0"/>
                    <a:lumMod val="64000"/>
                    <a:lumOff val="36000"/>
                  </a:schemeClr>
                </a:gs>
                <a:gs pos="1000">
                  <a:schemeClr val="accent2"/>
                </a:gs>
              </a:gsLst>
              <a:lin ang="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FF1F4EE-4320-4BBB-9E3D-AB57B207A1F6}"/>
                </a:ext>
              </a:extLst>
            </p:cNvPr>
            <p:cNvSpPr txBox="1"/>
            <p:nvPr/>
          </p:nvSpPr>
          <p:spPr>
            <a:xfrm>
              <a:off x="802092" y="21942"/>
              <a:ext cx="52612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Biểu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tượng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của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giàu</a:t>
              </a:r>
              <a:r>
                <a:rPr lang="en-US" sz="2800" dirty="0">
                  <a:solidFill>
                    <a:schemeClr val="bg1"/>
                  </a:solidFill>
                </a:rPr>
                <a:t> sang, </a:t>
              </a:r>
              <a:r>
                <a:rPr lang="en-US" sz="2800" dirty="0" err="1">
                  <a:solidFill>
                    <a:schemeClr val="bg1"/>
                  </a:solidFill>
                </a:rPr>
                <a:t>học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thức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39" name="Picture 38" descr="An old photo of a person&#10;&#10;Description automatically generated">
            <a:extLst>
              <a:ext uri="{FF2B5EF4-FFF2-40B4-BE49-F238E27FC236}">
                <a16:creationId xmlns:a16="http://schemas.microsoft.com/office/drawing/2014/main" id="{AE383D71-8719-45DE-A526-31D5A02B5F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5142" y="169465"/>
            <a:ext cx="4209616" cy="6320745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BAC1EBCD-F842-4AF1-8F54-844F0D7BC3A4}"/>
              </a:ext>
            </a:extLst>
          </p:cNvPr>
          <p:cNvGrpSpPr/>
          <p:nvPr/>
        </p:nvGrpSpPr>
        <p:grpSpPr>
          <a:xfrm>
            <a:off x="-220648" y="4241695"/>
            <a:ext cx="5865590" cy="580233"/>
            <a:chOff x="230410" y="290192"/>
            <a:chExt cx="5865590" cy="580233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5AD54FD8-7EC8-4BBA-A893-AA2A0F374D34}"/>
                </a:ext>
              </a:extLst>
            </p:cNvPr>
            <p:cNvSpPr/>
            <p:nvPr/>
          </p:nvSpPr>
          <p:spPr>
            <a:xfrm>
              <a:off x="230410" y="307956"/>
              <a:ext cx="5865590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3E192AE-8F5B-403E-AD1A-9956227D8982}"/>
                </a:ext>
              </a:extLst>
            </p:cNvPr>
            <p:cNvSpPr txBox="1"/>
            <p:nvPr/>
          </p:nvSpPr>
          <p:spPr>
            <a:xfrm>
              <a:off x="425333" y="290192"/>
              <a:ext cx="4772116" cy="5202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gọi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là</a:t>
              </a:r>
              <a:r>
                <a:rPr lang="en-US" sz="2800" dirty="0">
                  <a:solidFill>
                    <a:schemeClr val="bg1"/>
                  </a:solidFill>
                </a:rPr>
                <a:t> “qipao” (</a:t>
              </a:r>
              <a:r>
                <a:rPr lang="en-US" sz="2800" dirty="0" err="1">
                  <a:solidFill>
                    <a:schemeClr val="bg1"/>
                  </a:solidFill>
                </a:rPr>
                <a:t>kỳ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bào</a:t>
              </a:r>
              <a:r>
                <a:rPr lang="en-US" sz="2800" dirty="0">
                  <a:solidFill>
                    <a:schemeClr val="bg1"/>
                  </a:solidFill>
                </a:rPr>
                <a:t>)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54813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xit" presetSubtype="8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3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xit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5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8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2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6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75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4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5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2" fill="hold">
                      <p:stCondLst>
                        <p:cond delay="indefinite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95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75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8" presetID="3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9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200" decel="10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200" decel="1000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0.4+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800" accel="100000">
                                          <p:stCondLst>
                                            <p:cond delay="20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0.4-0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6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07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750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0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1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75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4" presetID="2" presetClass="exit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5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75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8" grpId="1" animBg="1"/>
      <p:bldP spid="3" grpId="0" build="p"/>
      <p:bldP spid="3" grpId="1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4DF53F2C-C60C-4077-9730-E72DCFE74B5B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B98BAED-BDFC-48B9-AF51-A4066ACD4B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74B65D2-B362-4425-B0BF-0DAE8E9791A3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0EB90CE8-D92B-46BD-97FE-2CE0A3B4009B}"/>
              </a:ext>
            </a:extLst>
          </p:cNvPr>
          <p:cNvGrpSpPr/>
          <p:nvPr/>
        </p:nvGrpSpPr>
        <p:grpSpPr>
          <a:xfrm>
            <a:off x="-347243" y="1889444"/>
            <a:ext cx="6159101" cy="562469"/>
            <a:chOff x="3285840" y="2433455"/>
            <a:chExt cx="6159101" cy="562469"/>
          </a:xfrm>
        </p:grpSpPr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C86BE4E6-56DD-4CAA-8D17-EB242F6B362C}"/>
                </a:ext>
              </a:extLst>
            </p:cNvPr>
            <p:cNvSpPr/>
            <p:nvPr/>
          </p:nvSpPr>
          <p:spPr>
            <a:xfrm>
              <a:off x="3285840" y="2433455"/>
              <a:ext cx="6159101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4A38FF7-9D13-4093-A4B5-7EBA9A1441BA}"/>
                </a:ext>
              </a:extLst>
            </p:cNvPr>
            <p:cNvSpPr txBox="1"/>
            <p:nvPr/>
          </p:nvSpPr>
          <p:spPr>
            <a:xfrm>
              <a:off x="3646025" y="2433455"/>
              <a:ext cx="373862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17 </a:t>
              </a:r>
              <a:r>
                <a:rPr lang="en-US" sz="2800" dirty="0" err="1">
                  <a:solidFill>
                    <a:schemeClr val="bg1"/>
                  </a:solidFill>
                </a:rPr>
                <a:t>đến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8921561-DAC9-474D-AF3E-58C42153B5E2}"/>
              </a:ext>
            </a:extLst>
          </p:cNvPr>
          <p:cNvGrpSpPr/>
          <p:nvPr/>
        </p:nvGrpSpPr>
        <p:grpSpPr>
          <a:xfrm>
            <a:off x="-241702" y="2866531"/>
            <a:ext cx="7302259" cy="562469"/>
            <a:chOff x="3369599" y="2852804"/>
            <a:chExt cx="7302259" cy="562469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138408D4-0320-40C4-B325-69362B3584D6}"/>
                </a:ext>
              </a:extLst>
            </p:cNvPr>
            <p:cNvSpPr/>
            <p:nvPr/>
          </p:nvSpPr>
          <p:spPr>
            <a:xfrm>
              <a:off x="3369599" y="2852804"/>
              <a:ext cx="7302259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EFE07EA-760C-49AF-BC26-EB68BD9A1829}"/>
                </a:ext>
              </a:extLst>
            </p:cNvPr>
            <p:cNvSpPr txBox="1"/>
            <p:nvPr/>
          </p:nvSpPr>
          <p:spPr>
            <a:xfrm>
              <a:off x="3682676" y="2872428"/>
              <a:ext cx="61591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Là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trang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phục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truyền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thống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của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nam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giới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7B7E570-5257-4622-AEFD-BDD9743D88BC}"/>
              </a:ext>
            </a:extLst>
          </p:cNvPr>
          <p:cNvGrpSpPr/>
          <p:nvPr/>
        </p:nvGrpSpPr>
        <p:grpSpPr>
          <a:xfrm>
            <a:off x="-241702" y="3516975"/>
            <a:ext cx="7821997" cy="562469"/>
            <a:chOff x="2375299" y="5300108"/>
            <a:chExt cx="7821997" cy="56246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027C4710-721B-4709-9BE2-082113B5D346}"/>
                </a:ext>
              </a:extLst>
            </p:cNvPr>
            <p:cNvSpPr/>
            <p:nvPr/>
          </p:nvSpPr>
          <p:spPr>
            <a:xfrm>
              <a:off x="2375299" y="5300108"/>
              <a:ext cx="782199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64DA045A-69C0-4FE7-8726-A331CFFAADF5}"/>
                </a:ext>
              </a:extLst>
            </p:cNvPr>
            <p:cNvSpPr txBox="1"/>
            <p:nvPr/>
          </p:nvSpPr>
          <p:spPr>
            <a:xfrm>
              <a:off x="2485821" y="5318138"/>
              <a:ext cx="708121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Phụ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nữ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sẽ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mặc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hai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mảnh</a:t>
              </a:r>
              <a:r>
                <a:rPr lang="en-US" sz="2800" dirty="0">
                  <a:solidFill>
                    <a:schemeClr val="bg1"/>
                  </a:solidFill>
                </a:rPr>
                <a:t>: </a:t>
              </a:r>
              <a:r>
                <a:rPr lang="en-US" sz="2800" dirty="0" err="1">
                  <a:solidFill>
                    <a:schemeClr val="bg1"/>
                  </a:solidFill>
                </a:rPr>
                <a:t>một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trên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một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dưới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7" name="Picture 26" descr="An old photo of a person&#10;&#10;Description automatically generated">
            <a:extLst>
              <a:ext uri="{FF2B5EF4-FFF2-40B4-BE49-F238E27FC236}">
                <a16:creationId xmlns:a16="http://schemas.microsoft.com/office/drawing/2014/main" id="{B7617BD9-3823-4BE4-978D-1918D74450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224" y="-11669"/>
            <a:ext cx="5290833" cy="6869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261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BBA7BCF-76F2-4070-AE3E-052587ABFD88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DFF08CEC-2F54-49E7-8E78-70AA2DAFD1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2253E7EA-2959-4C65-9F1E-376CA389E7CE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371ABADA-26AB-40F8-9038-2B4B18CF25F9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41690003-1235-4625-998F-DDF95913C2DF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B462C2D-9FE5-4346-89A3-168D7ECFEC8B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3047325-EB7C-4E34-B98C-A8F82271745A}"/>
              </a:ext>
            </a:extLst>
          </p:cNvPr>
          <p:cNvGrpSpPr/>
          <p:nvPr/>
        </p:nvGrpSpPr>
        <p:grpSpPr>
          <a:xfrm>
            <a:off x="-356326" y="1862437"/>
            <a:ext cx="8133831" cy="575963"/>
            <a:chOff x="2561177" y="2706140"/>
            <a:chExt cx="8133831" cy="575963"/>
          </a:xfrm>
        </p:grpSpPr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9F45AAAF-D008-49A5-8D54-4B629D4885B8}"/>
                </a:ext>
              </a:extLst>
            </p:cNvPr>
            <p:cNvSpPr/>
            <p:nvPr/>
          </p:nvSpPr>
          <p:spPr>
            <a:xfrm>
              <a:off x="2561177" y="2719634"/>
              <a:ext cx="8133831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E537B2A0-315E-4F23-994B-46FD34DCA6B9}"/>
                </a:ext>
              </a:extLst>
            </p:cNvPr>
            <p:cNvSpPr txBox="1"/>
            <p:nvPr/>
          </p:nvSpPr>
          <p:spPr>
            <a:xfrm>
              <a:off x="2939969" y="2706140"/>
              <a:ext cx="6930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Sườn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xám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coi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là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trang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phục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truyền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thống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13CEF2C4-42DC-4E51-887F-02909EE6C122}"/>
              </a:ext>
            </a:extLst>
          </p:cNvPr>
          <p:cNvGrpSpPr/>
          <p:nvPr/>
        </p:nvGrpSpPr>
        <p:grpSpPr>
          <a:xfrm>
            <a:off x="-1020501" y="2673501"/>
            <a:ext cx="9435296" cy="571375"/>
            <a:chOff x="-1020501" y="2857625"/>
            <a:chExt cx="9435296" cy="571375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66DB0D9B-15AB-4CDF-9955-FBDC086FBD35}"/>
                </a:ext>
              </a:extLst>
            </p:cNvPr>
            <p:cNvSpPr/>
            <p:nvPr/>
          </p:nvSpPr>
          <p:spPr>
            <a:xfrm>
              <a:off x="-356326" y="2866531"/>
              <a:ext cx="8771121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44B128B2-8A8B-4DD4-8451-CB87FABDC0C7}"/>
                </a:ext>
              </a:extLst>
            </p:cNvPr>
            <p:cNvSpPr txBox="1"/>
            <p:nvPr/>
          </p:nvSpPr>
          <p:spPr>
            <a:xfrm>
              <a:off x="-1020501" y="2857625"/>
              <a:ext cx="901667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Thiết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gọn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gàng</a:t>
              </a:r>
              <a:r>
                <a:rPr lang="en-US" sz="2800" dirty="0">
                  <a:solidFill>
                    <a:schemeClr val="bg1"/>
                  </a:solidFill>
                </a:rPr>
                <a:t>, </a:t>
              </a:r>
              <a:r>
                <a:rPr lang="en-US" sz="2800" dirty="0" err="1">
                  <a:solidFill>
                    <a:schemeClr val="bg1"/>
                  </a:solidFill>
                </a:rPr>
                <a:t>phù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hợp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phong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cách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209F76F-6868-4DEC-A21B-3903F99520B1}"/>
              </a:ext>
            </a:extLst>
          </p:cNvPr>
          <p:cNvGrpSpPr/>
          <p:nvPr/>
        </p:nvGrpSpPr>
        <p:grpSpPr>
          <a:xfrm>
            <a:off x="-356326" y="3427237"/>
            <a:ext cx="7627843" cy="577560"/>
            <a:chOff x="2847246" y="4169999"/>
            <a:chExt cx="7627843" cy="577560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262622A2-F210-4779-9901-70140DD76B6C}"/>
                </a:ext>
              </a:extLst>
            </p:cNvPr>
            <p:cNvSpPr/>
            <p:nvPr/>
          </p:nvSpPr>
          <p:spPr>
            <a:xfrm>
              <a:off x="2847246" y="4185090"/>
              <a:ext cx="7627843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67CABF-80A3-48EB-928B-E6A7D2E70302}"/>
                </a:ext>
              </a:extLst>
            </p:cNvPr>
            <p:cNvSpPr txBox="1"/>
            <p:nvPr/>
          </p:nvSpPr>
          <p:spPr>
            <a:xfrm>
              <a:off x="3264059" y="4169999"/>
              <a:ext cx="660914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người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dân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Thượng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Hải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gọi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là</a:t>
              </a:r>
              <a:r>
                <a:rPr lang="en-US" sz="2800" dirty="0">
                  <a:solidFill>
                    <a:schemeClr val="bg1"/>
                  </a:solidFill>
                </a:rPr>
                <a:t> “</a:t>
              </a:r>
              <a:r>
                <a:rPr lang="en-US" sz="2800" dirty="0" err="1">
                  <a:solidFill>
                    <a:schemeClr val="bg1"/>
                  </a:solidFill>
                </a:rPr>
                <a:t>zansae</a:t>
              </a:r>
              <a:r>
                <a:rPr lang="en-US" sz="2800" dirty="0">
                  <a:solidFill>
                    <a:schemeClr val="bg1"/>
                  </a:solidFill>
                </a:rPr>
                <a:t>”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6" name="Picture 25" descr="A child in a dress&#10;&#10;Description automatically generated">
            <a:extLst>
              <a:ext uri="{FF2B5EF4-FFF2-40B4-BE49-F238E27FC236}">
                <a16:creationId xmlns:a16="http://schemas.microsoft.com/office/drawing/2014/main" id="{3030D8C2-C496-42B8-824B-B1A5C51DE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689" y="160733"/>
            <a:ext cx="5159937" cy="65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6890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5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8" dur="10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-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+.4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strVal val="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ac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de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strVal val="ppt_w/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accel="50000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-90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6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7BD44DB1-048F-4182-8C93-C313C3A9352C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DC3DAEB8-42C7-4145-89A2-81C2987624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F33616CA-2961-490A-A8E5-4119DC74187A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3A51D61E-B8C0-46E4-8EB8-B3E1B77129E3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95FB5232-9F55-4F83-A866-FE94A6E6CDFE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FF8682-BA08-45D2-8B8E-E77CA565A271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E317DE89-7756-4BD1-A57C-451C9F836094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A20CF91-658C-4245-8789-E3060AB8175B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60FC4F2-C53D-4EE8-B92A-0CFF0D346888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1930s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DCDD358-4D8E-4AC8-A557-F320BF6E6E51}"/>
              </a:ext>
            </a:extLst>
          </p:cNvPr>
          <p:cNvGrpSpPr/>
          <p:nvPr/>
        </p:nvGrpSpPr>
        <p:grpSpPr>
          <a:xfrm>
            <a:off x="-258223" y="2871623"/>
            <a:ext cx="4864665" cy="562469"/>
            <a:chOff x="5367355" y="3164981"/>
            <a:chExt cx="4864665" cy="56246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233D8FCA-91CD-4323-8AC4-A28ED54D1752}"/>
                </a:ext>
              </a:extLst>
            </p:cNvPr>
            <p:cNvSpPr/>
            <p:nvPr/>
          </p:nvSpPr>
          <p:spPr>
            <a:xfrm>
              <a:off x="5367355" y="3164981"/>
              <a:ext cx="486466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3C3E067-2966-4014-9B01-02CB85352637}"/>
                </a:ext>
              </a:extLst>
            </p:cNvPr>
            <p:cNvSpPr txBox="1"/>
            <p:nvPr/>
          </p:nvSpPr>
          <p:spPr>
            <a:xfrm>
              <a:off x="5694745" y="3184605"/>
              <a:ext cx="36344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Thời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kì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hưng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thịnh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nhất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CE299C8-9B3A-427B-B72B-AC521A9FC5B1}"/>
              </a:ext>
            </a:extLst>
          </p:cNvPr>
          <p:cNvGrpSpPr/>
          <p:nvPr/>
        </p:nvGrpSpPr>
        <p:grpSpPr>
          <a:xfrm>
            <a:off x="-258223" y="3603042"/>
            <a:ext cx="6508833" cy="562469"/>
            <a:chOff x="6026549" y="1322000"/>
            <a:chExt cx="6508833" cy="562469"/>
          </a:xfrm>
        </p:grpSpPr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2218E8E-83A0-4991-8CF3-F891E44710BF}"/>
                </a:ext>
              </a:extLst>
            </p:cNvPr>
            <p:cNvSpPr/>
            <p:nvPr/>
          </p:nvSpPr>
          <p:spPr>
            <a:xfrm>
              <a:off x="6026549" y="1322000"/>
              <a:ext cx="6508833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E03548A-E984-4EE5-BC73-3ED6299C7A4F}"/>
                </a:ext>
              </a:extLst>
            </p:cNvPr>
            <p:cNvSpPr txBox="1"/>
            <p:nvPr/>
          </p:nvSpPr>
          <p:spPr>
            <a:xfrm>
              <a:off x="6250329" y="1341624"/>
              <a:ext cx="549797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những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thiếu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nữ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trẻ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ưa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chuộng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3A53D63C-BAA1-4A8B-B29D-182BD24073BE}"/>
              </a:ext>
            </a:extLst>
          </p:cNvPr>
          <p:cNvGrpSpPr/>
          <p:nvPr/>
        </p:nvGrpSpPr>
        <p:grpSpPr>
          <a:xfrm>
            <a:off x="-258223" y="4324417"/>
            <a:ext cx="5651743" cy="562469"/>
            <a:chOff x="4221462" y="4334461"/>
            <a:chExt cx="5651743" cy="562469"/>
          </a:xfrm>
        </p:grpSpPr>
        <p:sp>
          <p:nvSpPr>
            <p:cNvPr id="25" name="Rectangle: Rounded Corners 24">
              <a:extLst>
                <a:ext uri="{FF2B5EF4-FFF2-40B4-BE49-F238E27FC236}">
                  <a16:creationId xmlns:a16="http://schemas.microsoft.com/office/drawing/2014/main" id="{2AED9A32-8901-4842-8B72-6FDE1FB42053}"/>
                </a:ext>
              </a:extLst>
            </p:cNvPr>
            <p:cNvSpPr/>
            <p:nvPr/>
          </p:nvSpPr>
          <p:spPr>
            <a:xfrm>
              <a:off x="4221462" y="4334461"/>
              <a:ext cx="5651743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38145EC-9FE1-4DA7-A157-9C3D9254C950}"/>
                </a:ext>
              </a:extLst>
            </p:cNvPr>
            <p:cNvSpPr txBox="1"/>
            <p:nvPr/>
          </p:nvSpPr>
          <p:spPr>
            <a:xfrm>
              <a:off x="4548852" y="4357579"/>
              <a:ext cx="437603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Bị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ảnh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hưởng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từ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phương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Tây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35" name="Picture 34" descr="A group of men standing next to a person&#10;&#10;Description automatically generated">
            <a:extLst>
              <a:ext uri="{FF2B5EF4-FFF2-40B4-BE49-F238E27FC236}">
                <a16:creationId xmlns:a16="http://schemas.microsoft.com/office/drawing/2014/main" id="{9DB39D85-1D50-4ABA-9C73-1845E04048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1679" y="1099595"/>
            <a:ext cx="6401311" cy="50697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829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41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6C09C43-BDB6-4DDB-80E0-C6116013600E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BE4A40E-4C5E-4A6A-9E66-9F2194D9BE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D357FF21-DEEB-458D-BF80-2A66CD65646C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522E6A6D-62AB-4DD7-9CB8-FC132A451A9D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714D2F5-F030-4FBE-893D-B67F51084814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F50D5C3-B6D2-446A-89FE-A181B43AC7FB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61EB67A-143F-4326-A521-4400B91AED8F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870F4D7E-45DE-496A-8FBA-A05D91322DCC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3DC55CA-91FB-4E7A-AEA8-C59E73914CB8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1940s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C2ACDA6B-FD63-467C-A710-8C0B632F995A}"/>
              </a:ext>
            </a:extLst>
          </p:cNvPr>
          <p:cNvGrpSpPr/>
          <p:nvPr/>
        </p:nvGrpSpPr>
        <p:grpSpPr>
          <a:xfrm>
            <a:off x="-258223" y="2866531"/>
            <a:ext cx="6890235" cy="562469"/>
            <a:chOff x="4152013" y="2859340"/>
            <a:chExt cx="689023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9D210F5-B2A9-4D22-896C-0A5A785040CE}"/>
                </a:ext>
              </a:extLst>
            </p:cNvPr>
            <p:cNvSpPr/>
            <p:nvPr/>
          </p:nvSpPr>
          <p:spPr>
            <a:xfrm>
              <a:off x="4152013" y="2859340"/>
              <a:ext cx="689023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78748F03-7617-46DF-A996-9B2CAD7D0335}"/>
                </a:ext>
              </a:extLst>
            </p:cNvPr>
            <p:cNvSpPr txBox="1"/>
            <p:nvPr/>
          </p:nvSpPr>
          <p:spPr>
            <a:xfrm>
              <a:off x="4320368" y="2878964"/>
              <a:ext cx="590116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Chất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liệu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và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kiểu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dáng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phong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phú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hơn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D7092097-D7AA-4D9D-B0F0-E28D6B310F19}"/>
              </a:ext>
            </a:extLst>
          </p:cNvPr>
          <p:cNvGrpSpPr/>
          <p:nvPr/>
        </p:nvGrpSpPr>
        <p:grpSpPr>
          <a:xfrm>
            <a:off x="-263169" y="3605588"/>
            <a:ext cx="6276777" cy="562469"/>
            <a:chOff x="5506251" y="3965631"/>
            <a:chExt cx="6276777" cy="562469"/>
          </a:xfrm>
        </p:grpSpPr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41D5154E-7AFF-4849-B9AC-520DDB773012}"/>
                </a:ext>
              </a:extLst>
            </p:cNvPr>
            <p:cNvSpPr/>
            <p:nvPr/>
          </p:nvSpPr>
          <p:spPr>
            <a:xfrm>
              <a:off x="5506251" y="3965631"/>
              <a:ext cx="627677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64E1396-D956-46D5-9B38-5219B3383BF0}"/>
                </a:ext>
              </a:extLst>
            </p:cNvPr>
            <p:cNvSpPr txBox="1"/>
            <p:nvPr/>
          </p:nvSpPr>
          <p:spPr>
            <a:xfrm>
              <a:off x="5811292" y="3985255"/>
              <a:ext cx="524333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Sườn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xám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có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vài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nét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thay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đổi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rõ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rệt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7" name="Picture 26" descr="A person wearing a costume&#10;&#10;Description automatically generated">
            <a:extLst>
              <a:ext uri="{FF2B5EF4-FFF2-40B4-BE49-F238E27FC236}">
                <a16:creationId xmlns:a16="http://schemas.microsoft.com/office/drawing/2014/main" id="{619990F8-61B4-4CE3-9F97-9D5018A6D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8670" y="210284"/>
            <a:ext cx="4720783" cy="64374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5010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3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9E621E48-280F-4E08-9383-0AC1300D705F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B0B9651-B3CD-4AB7-8A67-6FE608490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9A7F95ED-C4C6-4F71-A37A-D748CE072C16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2D37A2E6-F6FE-4161-8BB2-1EEF9B958386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754E40D3-A56A-46A4-9046-E58D77C02787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73758A9-90BE-4DD8-9251-386818BF81E1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567616B-B8DF-46CE-A057-6ACDE38A4EAC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1FAEBDE9-3731-4580-821E-0FA06F3A00C6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2658940-7291-4E13-A8DA-920D7E6318B4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1950s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BB68A936-2207-4432-856C-7D4708D8EE84}"/>
              </a:ext>
            </a:extLst>
          </p:cNvPr>
          <p:cNvGrpSpPr/>
          <p:nvPr/>
        </p:nvGrpSpPr>
        <p:grpSpPr>
          <a:xfrm>
            <a:off x="-258223" y="2844336"/>
            <a:ext cx="5455534" cy="562469"/>
            <a:chOff x="3954685" y="3648625"/>
            <a:chExt cx="5455534" cy="562469"/>
          </a:xfrm>
        </p:grpSpPr>
        <p:sp>
          <p:nvSpPr>
            <p:cNvPr id="18" name="Rectangle: Rounded Corners 17">
              <a:extLst>
                <a:ext uri="{FF2B5EF4-FFF2-40B4-BE49-F238E27FC236}">
                  <a16:creationId xmlns:a16="http://schemas.microsoft.com/office/drawing/2014/main" id="{B3D9E212-6D19-43F5-953A-32D42F03492E}"/>
                </a:ext>
              </a:extLst>
            </p:cNvPr>
            <p:cNvSpPr/>
            <p:nvPr/>
          </p:nvSpPr>
          <p:spPr>
            <a:xfrm>
              <a:off x="3954685" y="3648625"/>
              <a:ext cx="5455534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7EEDA60-9673-4EDB-8239-48FF4D5DBE4D}"/>
                </a:ext>
              </a:extLst>
            </p:cNvPr>
            <p:cNvSpPr txBox="1"/>
            <p:nvPr/>
          </p:nvSpPr>
          <p:spPr>
            <a:xfrm>
              <a:off x="4340507" y="3668249"/>
              <a:ext cx="407428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thay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đổi</a:t>
              </a:r>
              <a:r>
                <a:rPr lang="en-US" sz="2800" dirty="0">
                  <a:solidFill>
                    <a:schemeClr val="bg1"/>
                  </a:solidFill>
                </a:rPr>
                <a:t> ở </a:t>
              </a:r>
              <a:r>
                <a:rPr lang="en-US" sz="2800" dirty="0" err="1">
                  <a:solidFill>
                    <a:schemeClr val="bg1"/>
                  </a:solidFill>
                </a:rPr>
                <a:t>kiểu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dáng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53A13DFF-C05E-4D62-B30E-4A6381E24689}"/>
              </a:ext>
            </a:extLst>
          </p:cNvPr>
          <p:cNvGrpSpPr/>
          <p:nvPr/>
        </p:nvGrpSpPr>
        <p:grpSpPr>
          <a:xfrm>
            <a:off x="-258223" y="3609939"/>
            <a:ext cx="4332228" cy="562469"/>
            <a:chOff x="5459955" y="4152900"/>
            <a:chExt cx="4332228" cy="562469"/>
          </a:xfrm>
        </p:grpSpPr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1290FC8E-D692-4FF6-A562-41E214271CD9}"/>
                </a:ext>
              </a:extLst>
            </p:cNvPr>
            <p:cNvSpPr/>
            <p:nvPr/>
          </p:nvSpPr>
          <p:spPr>
            <a:xfrm>
              <a:off x="5459955" y="4152900"/>
              <a:ext cx="4332228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2A0973-4B30-409F-A540-D54B77E66CDF}"/>
                </a:ext>
              </a:extLst>
            </p:cNvPr>
            <p:cNvSpPr txBox="1"/>
            <p:nvPr/>
          </p:nvSpPr>
          <p:spPr>
            <a:xfrm>
              <a:off x="5810491" y="4172524"/>
              <a:ext cx="285894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Dễ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mặc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hơn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 descr="A group of people posing for the camera&#10;&#10;Description automatically generated">
            <a:extLst>
              <a:ext uri="{FF2B5EF4-FFF2-40B4-BE49-F238E27FC236}">
                <a16:creationId xmlns:a16="http://schemas.microsoft.com/office/drawing/2014/main" id="{498A00AF-52FD-4E21-9C93-D37AB2DDCB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5375" y="995423"/>
            <a:ext cx="7076751" cy="48671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433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6" presetClass="exit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arn(inVertical)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6E9F32A3-E4E8-413D-B916-979B9981BB60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189FBB81-84F7-426D-ABFA-B39F43AF33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1BEB0317-9F38-445B-A684-8EC28BD7AB8C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3C8EB42-FFB5-4C11-8A36-099B2AAB1C06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E2A35182-930F-480D-95FE-EC20B27240DF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4B2BE81-2801-49AF-AE58-4BA55747AE3E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F351226-7C77-4550-8B9F-EB9507E5FA82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CAB1D81-8A74-46E5-8353-3C3B4DF06159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E10A065B-3470-4D86-A463-6239C76CEA1B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1960s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9DF125D-3BD4-42E0-A806-818D9067CC24}"/>
              </a:ext>
            </a:extLst>
          </p:cNvPr>
          <p:cNvGrpSpPr/>
          <p:nvPr/>
        </p:nvGrpSpPr>
        <p:grpSpPr>
          <a:xfrm>
            <a:off x="-258223" y="2859340"/>
            <a:ext cx="5339227" cy="562469"/>
            <a:chOff x="5332631" y="4152900"/>
            <a:chExt cx="5339227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86B46BA4-8418-4A61-B984-FFDFF8E27A1D}"/>
                </a:ext>
              </a:extLst>
            </p:cNvPr>
            <p:cNvSpPr/>
            <p:nvPr/>
          </p:nvSpPr>
          <p:spPr>
            <a:xfrm>
              <a:off x="5332631" y="4152900"/>
              <a:ext cx="533922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6448E9A-4673-43F3-BB34-9B20B78B1B78}"/>
                </a:ext>
              </a:extLst>
            </p:cNvPr>
            <p:cNvSpPr txBox="1"/>
            <p:nvPr/>
          </p:nvSpPr>
          <p:spPr>
            <a:xfrm>
              <a:off x="5625297" y="4172524"/>
              <a:ext cx="42247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Sườn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xám</a:t>
              </a:r>
              <a:r>
                <a:rPr lang="en-US" sz="2800" dirty="0">
                  <a:solidFill>
                    <a:schemeClr val="bg1"/>
                  </a:solidFill>
                </a:rPr>
                <a:t> mini </a:t>
              </a:r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ra </a:t>
              </a:r>
              <a:r>
                <a:rPr lang="en-US" sz="2800" dirty="0" err="1">
                  <a:solidFill>
                    <a:schemeClr val="bg1"/>
                  </a:solidFill>
                </a:rPr>
                <a:t>đời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02217D2C-398E-4068-A316-3DA15528A570}"/>
              </a:ext>
            </a:extLst>
          </p:cNvPr>
          <p:cNvGrpSpPr/>
          <p:nvPr/>
        </p:nvGrpSpPr>
        <p:grpSpPr>
          <a:xfrm>
            <a:off x="-258223" y="3609184"/>
            <a:ext cx="5258205" cy="562469"/>
            <a:chOff x="5425228" y="4199199"/>
            <a:chExt cx="5258205" cy="56246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D01BCEA-D054-46C4-B31F-D117208F816D}"/>
                </a:ext>
              </a:extLst>
            </p:cNvPr>
            <p:cNvSpPr/>
            <p:nvPr/>
          </p:nvSpPr>
          <p:spPr>
            <a:xfrm>
              <a:off x="5425228" y="4199199"/>
              <a:ext cx="525820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BB1690-D732-4E2E-AC64-49B5B13D2E0D}"/>
                </a:ext>
              </a:extLst>
            </p:cNvPr>
            <p:cNvSpPr txBox="1"/>
            <p:nvPr/>
          </p:nvSpPr>
          <p:spPr>
            <a:xfrm>
              <a:off x="5752618" y="4218823"/>
              <a:ext cx="368075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Vấp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phải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nhiều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chỉ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trích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 descr="A close up of a statue&#10;&#10;Description automatically generated">
            <a:extLst>
              <a:ext uri="{FF2B5EF4-FFF2-40B4-BE49-F238E27FC236}">
                <a16:creationId xmlns:a16="http://schemas.microsoft.com/office/drawing/2014/main" id="{AC21136D-E93D-402C-B0CD-9CAA816FE8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717" y="61509"/>
            <a:ext cx="4489610" cy="6744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372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9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8" presetClass="exit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trips(downLeft)">
                                      <p:cBhvr>
                                        <p:cTn id="3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0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D9A26BFB-A848-4C8D-BA39-85160C7EEFCC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A35C3BF0-AFFD-428F-A106-41A195EFA2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A4622F5-ECA8-4CC7-88DC-84CE32E5E9F7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94AAF349-CA1E-4B62-B3D2-65833BAC2E89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20E3D245-BD97-4D64-A44F-671155D596D8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B7E5241C-2A8A-4A05-A5E0-69BC472565A9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2F9B5651-931B-49B6-8951-F844B34FCCCA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39DE4B34-3740-4A88-AF20-6A078964E89B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E488EA0-79B8-430C-888D-56C8C073E95B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1970s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4E7D39E-C245-40EE-B621-137BCB1BF5AC}"/>
              </a:ext>
            </a:extLst>
          </p:cNvPr>
          <p:cNvGrpSpPr/>
          <p:nvPr/>
        </p:nvGrpSpPr>
        <p:grpSpPr>
          <a:xfrm>
            <a:off x="-258223" y="2866531"/>
            <a:ext cx="3487277" cy="562469"/>
            <a:chOff x="5170586" y="4083452"/>
            <a:chExt cx="3487277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B9BDF99F-AE05-4C2C-A153-868B1C6CA34C}"/>
                </a:ext>
              </a:extLst>
            </p:cNvPr>
            <p:cNvSpPr/>
            <p:nvPr/>
          </p:nvSpPr>
          <p:spPr>
            <a:xfrm>
              <a:off x="5170586" y="4083452"/>
              <a:ext cx="348727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0166D73-A656-499A-8EEB-712D06CEE968}"/>
                </a:ext>
              </a:extLst>
            </p:cNvPr>
            <p:cNvSpPr txBox="1"/>
            <p:nvPr/>
          </p:nvSpPr>
          <p:spPr>
            <a:xfrm>
              <a:off x="5521123" y="4103076"/>
              <a:ext cx="210659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Lấy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lại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vị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117D9762-B796-4DF9-8E31-5EC858F4FDBF}"/>
              </a:ext>
            </a:extLst>
          </p:cNvPr>
          <p:cNvGrpSpPr/>
          <p:nvPr/>
        </p:nvGrpSpPr>
        <p:grpSpPr>
          <a:xfrm>
            <a:off x="-258223" y="3605588"/>
            <a:ext cx="6909527" cy="562469"/>
            <a:chOff x="5263182" y="4314331"/>
            <a:chExt cx="6909527" cy="56246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FDDD7D79-697C-4E56-9EA8-A7251B8707D0}"/>
                </a:ext>
              </a:extLst>
            </p:cNvPr>
            <p:cNvSpPr/>
            <p:nvPr/>
          </p:nvSpPr>
          <p:spPr>
            <a:xfrm>
              <a:off x="5263182" y="4314331"/>
              <a:ext cx="6909527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DF1A5C2-5102-46FA-9B2C-FD7CAEB00798}"/>
                </a:ext>
              </a:extLst>
            </p:cNvPr>
            <p:cNvSpPr txBox="1"/>
            <p:nvPr/>
          </p:nvSpPr>
          <p:spPr>
            <a:xfrm>
              <a:off x="5497975" y="4330431"/>
              <a:ext cx="6041985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Mang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phong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cách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lịch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thiệp</a:t>
              </a:r>
              <a:r>
                <a:rPr lang="en-US" sz="2800" dirty="0">
                  <a:solidFill>
                    <a:schemeClr val="bg1"/>
                  </a:solidFill>
                </a:rPr>
                <a:t>, sang </a:t>
              </a:r>
              <a:r>
                <a:rPr lang="en-US" sz="2800" dirty="0" err="1">
                  <a:solidFill>
                    <a:schemeClr val="bg1"/>
                  </a:solidFill>
                </a:rPr>
                <a:t>trọng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6CD2319-A20D-4B31-977E-FE862E6A29A3}"/>
              </a:ext>
            </a:extLst>
          </p:cNvPr>
          <p:cNvGrpSpPr/>
          <p:nvPr/>
        </p:nvGrpSpPr>
        <p:grpSpPr>
          <a:xfrm>
            <a:off x="-258223" y="4321517"/>
            <a:ext cx="5709618" cy="562469"/>
            <a:chOff x="4696024" y="4344645"/>
            <a:chExt cx="5709618" cy="562469"/>
          </a:xfrm>
        </p:grpSpPr>
        <p:sp>
          <p:nvSpPr>
            <p:cNvPr id="24" name="Rectangle: Rounded Corners 23">
              <a:extLst>
                <a:ext uri="{FF2B5EF4-FFF2-40B4-BE49-F238E27FC236}">
                  <a16:creationId xmlns:a16="http://schemas.microsoft.com/office/drawing/2014/main" id="{52883E1A-9ADD-4414-86D5-B540AA10E03A}"/>
                </a:ext>
              </a:extLst>
            </p:cNvPr>
            <p:cNvSpPr/>
            <p:nvPr/>
          </p:nvSpPr>
          <p:spPr>
            <a:xfrm>
              <a:off x="4696024" y="4344645"/>
              <a:ext cx="5709618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B3492F-7982-4E1A-933E-68E14DCE549B}"/>
                </a:ext>
              </a:extLst>
            </p:cNvPr>
            <p:cNvSpPr txBox="1"/>
            <p:nvPr/>
          </p:nvSpPr>
          <p:spPr>
            <a:xfrm>
              <a:off x="4942390" y="4368782"/>
              <a:ext cx="462987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Hình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thành</a:t>
              </a:r>
              <a:r>
                <a:rPr lang="en-US" sz="2800" dirty="0">
                  <a:solidFill>
                    <a:schemeClr val="bg1"/>
                  </a:solidFill>
                </a:rPr>
                <a:t> 6 </a:t>
              </a:r>
              <a:r>
                <a:rPr lang="en-US" sz="2800" dirty="0" err="1">
                  <a:solidFill>
                    <a:schemeClr val="bg1"/>
                  </a:solidFill>
                </a:rPr>
                <a:t>kiểu</a:t>
              </a:r>
              <a:r>
                <a:rPr lang="en-US" sz="2800" dirty="0">
                  <a:solidFill>
                    <a:schemeClr val="bg1"/>
                  </a:solidFill>
                </a:rPr>
                <a:t> ở </a:t>
              </a:r>
              <a:r>
                <a:rPr lang="en-US" sz="2800" dirty="0" err="1">
                  <a:solidFill>
                    <a:schemeClr val="bg1"/>
                  </a:solidFill>
                </a:rPr>
                <a:t>Đài</a:t>
              </a:r>
              <a:r>
                <a:rPr lang="en-US" sz="2800" dirty="0">
                  <a:solidFill>
                    <a:schemeClr val="bg1"/>
                  </a:solidFill>
                </a:rPr>
                <a:t> Loan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8" name="Picture 27" descr="A person sitting on a chair&#10;&#10;Description automatically generated">
            <a:extLst>
              <a:ext uri="{FF2B5EF4-FFF2-40B4-BE49-F238E27FC236}">
                <a16:creationId xmlns:a16="http://schemas.microsoft.com/office/drawing/2014/main" id="{A8C01494-4C21-4790-AE1A-F0D9EE5C88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6781" y="237308"/>
            <a:ext cx="4432905" cy="63833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025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8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13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4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8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" presetClass="exit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52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75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6" name="Picture 4" descr="Rốt cuộc cả đời người là sống vì điều gì?">
            <a:extLst>
              <a:ext uri="{FF2B5EF4-FFF2-40B4-BE49-F238E27FC236}">
                <a16:creationId xmlns:a16="http://schemas.microsoft.com/office/drawing/2014/main" id="{F686BFA7-3697-4B00-9073-27925387FAB2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3244F49-A741-4840-AECB-E1AE094210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22899" y="576263"/>
            <a:ext cx="5442880" cy="2967606"/>
          </a:xfrm>
        </p:spPr>
        <p:txBody>
          <a:bodyPr anchor="b">
            <a:normAutofit/>
          </a:bodyPr>
          <a:lstStyle/>
          <a:p>
            <a:pPr algn="l"/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Phương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pháp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luận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nghiên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cứu</a:t>
            </a:r>
            <a:r>
              <a:rPr lang="en-US" sz="4800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khoa </a:t>
            </a:r>
            <a:r>
              <a:rPr lang="en-US" sz="4800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2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học</a:t>
            </a:r>
            <a:endParaRPr lang="en-US" sz="4800" b="1" dirty="0">
              <a:ln w="1270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glow rad="101600">
                  <a:schemeClr val="accent2">
                    <a:satMod val="175000"/>
                    <a:alpha val="40000"/>
                  </a:schemeClr>
                </a:glow>
                <a:outerShdw dist="38100" dir="2640000" algn="bl" rotWithShape="0">
                  <a:schemeClr val="accent1"/>
                </a:outerShdw>
              </a:effectLst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F211F7D-7264-4C06-B6B9-6E401F3989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2899" y="3663290"/>
            <a:ext cx="4444436" cy="1323314"/>
          </a:xfrm>
        </p:spPr>
        <p:txBody>
          <a:bodyPr>
            <a:normAutofit/>
          </a:bodyPr>
          <a:lstStyle/>
          <a:p>
            <a:pPr algn="l"/>
            <a:r>
              <a:rPr lang="en-US" b="1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Nhóm</a:t>
            </a:r>
            <a:r>
              <a:rPr lang="en-US" b="1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  <a:outerShdw dist="38100" dir="2640000" algn="bl" rotWithShape="0">
                    <a:schemeClr val="accent1"/>
                  </a:outerShdw>
                </a:effectLst>
              </a:rPr>
              <a:t>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C775C43-038D-4C5A-8F9D-8877631961CD}"/>
              </a:ext>
            </a:extLst>
          </p:cNvPr>
          <p:cNvSpPr txBox="1"/>
          <p:nvPr/>
        </p:nvSpPr>
        <p:spPr>
          <a:xfrm>
            <a:off x="7734656" y="1015068"/>
            <a:ext cx="3400062" cy="51706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Thành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viên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: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Lê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Bảo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Yến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Vũ Hoàng Long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Tô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Mạnh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Đức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Nguyễn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Quang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Liêm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Trần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Hùng Minh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Vũ Danh Hùng</a:t>
            </a: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Bùi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Đức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Khanh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Lê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Đắc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Duy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Trương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Văn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Thắng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Trương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Tuấn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Huy</a:t>
            </a:r>
            <a:endParaRPr lang="en-US" sz="2400" b="1" spc="50" dirty="0">
              <a:ln w="9525" cmpd="sng">
                <a:solidFill>
                  <a:schemeClr val="accent1"/>
                </a:solidFill>
                <a:prstDash val="solid"/>
              </a:ln>
              <a:solidFill>
                <a:srgbClr val="70AD47">
                  <a:tint val="1000"/>
                </a:srgbClr>
              </a:solidFill>
              <a:effectLst>
                <a:glow rad="38100">
                  <a:schemeClr val="accent1">
                    <a:alpha val="40000"/>
                  </a:schemeClr>
                </a:glow>
              </a:effectLst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Nguyễn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Đình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</a:t>
            </a:r>
            <a:r>
              <a:rPr lang="en-US" sz="2400" b="1" spc="50" dirty="0" err="1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Tuấn</a:t>
            </a:r>
            <a:r>
              <a:rPr lang="en-US" sz="2400" b="1" spc="50" dirty="0">
                <a:ln w="9525" cmpd="sng">
                  <a:solidFill>
                    <a:schemeClr val="accent1"/>
                  </a:solidFill>
                  <a:prstDash val="solid"/>
                </a:ln>
                <a:solidFill>
                  <a:srgbClr val="70AD47">
                    <a:tint val="1000"/>
                  </a:srgbClr>
                </a:solidFill>
                <a:effectLst>
                  <a:glow rad="38100">
                    <a:schemeClr val="accent1">
                      <a:alpha val="40000"/>
                    </a:schemeClr>
                  </a:glow>
                </a:effectLst>
              </a:rPr>
              <a:t> Anh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6657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0C5A081B-E7F8-4A85-8D67-3363B222E510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0152936-7E3F-47D9-B6D6-D6158CF295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EABEBA2-CEF0-4E6B-B774-2F20A6781EF8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81081F02-C2B8-4FFE-837A-978F8810C49F}"/>
              </a:ext>
            </a:extLst>
          </p:cNvPr>
          <p:cNvGrpSpPr/>
          <p:nvPr/>
        </p:nvGrpSpPr>
        <p:grpSpPr>
          <a:xfrm>
            <a:off x="-252154" y="885331"/>
            <a:ext cx="2925906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FD3E686B-31D7-4CFA-B55C-170939F76303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F2B3607-41A0-4E6E-BB1C-C9C280C478EB}"/>
                </a:ext>
              </a:extLst>
            </p:cNvPr>
            <p:cNvSpPr txBox="1"/>
            <p:nvPr/>
          </p:nvSpPr>
          <p:spPr>
            <a:xfrm>
              <a:off x="5656162" y="1875931"/>
              <a:ext cx="178635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7F26DB3-65BB-4FE7-A522-835C0C0FD34E}"/>
              </a:ext>
            </a:extLst>
          </p:cNvPr>
          <p:cNvGrpSpPr/>
          <p:nvPr/>
        </p:nvGrpSpPr>
        <p:grpSpPr>
          <a:xfrm>
            <a:off x="-258223" y="1887940"/>
            <a:ext cx="2341385" cy="562469"/>
            <a:chOff x="4036266" y="2912830"/>
            <a:chExt cx="2341385" cy="562469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9C645372-1C7F-48EC-9019-092B3402B40E}"/>
                </a:ext>
              </a:extLst>
            </p:cNvPr>
            <p:cNvSpPr/>
            <p:nvPr/>
          </p:nvSpPr>
          <p:spPr>
            <a:xfrm>
              <a:off x="4036266" y="2912830"/>
              <a:ext cx="2341385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4">
                    <a:alpha val="0"/>
                    <a:lumMod val="64000"/>
                    <a:lumOff val="36000"/>
                  </a:schemeClr>
                </a:gs>
                <a:gs pos="100000">
                  <a:schemeClr val="accent4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C69F94-9BAF-4BF8-9B65-95AF0ED1F8C3}"/>
                </a:ext>
              </a:extLst>
            </p:cNvPr>
            <p:cNvSpPr txBox="1"/>
            <p:nvPr/>
          </p:nvSpPr>
          <p:spPr>
            <a:xfrm>
              <a:off x="4363657" y="2931704"/>
              <a:ext cx="1145894" cy="5247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1980s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AEBEC5D-0660-4FDD-8989-871C2A46E8C0}"/>
              </a:ext>
            </a:extLst>
          </p:cNvPr>
          <p:cNvGrpSpPr/>
          <p:nvPr/>
        </p:nvGrpSpPr>
        <p:grpSpPr>
          <a:xfrm>
            <a:off x="-258223" y="2890549"/>
            <a:ext cx="5096718" cy="562469"/>
            <a:chOff x="6096001" y="2859340"/>
            <a:chExt cx="5096718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6B0511-500B-4AE8-A2EB-BC496B206A72}"/>
                </a:ext>
              </a:extLst>
            </p:cNvPr>
            <p:cNvSpPr/>
            <p:nvPr/>
          </p:nvSpPr>
          <p:spPr>
            <a:xfrm>
              <a:off x="6096001" y="2859340"/>
              <a:ext cx="5096718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C4795BC-88DC-4D05-932A-244D5CD779B8}"/>
                </a:ext>
              </a:extLst>
            </p:cNvPr>
            <p:cNvSpPr txBox="1"/>
            <p:nvPr/>
          </p:nvSpPr>
          <p:spPr>
            <a:xfrm>
              <a:off x="6423392" y="2878964"/>
              <a:ext cx="37849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Sườn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xám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được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cách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tân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E45A31-F913-4853-9B5E-A096726D034B}"/>
              </a:ext>
            </a:extLst>
          </p:cNvPr>
          <p:cNvGrpSpPr/>
          <p:nvPr/>
        </p:nvGrpSpPr>
        <p:grpSpPr>
          <a:xfrm>
            <a:off x="-258223" y="3593579"/>
            <a:ext cx="7142949" cy="562469"/>
            <a:chOff x="4072919" y="3929860"/>
            <a:chExt cx="7142949" cy="562469"/>
          </a:xfrm>
        </p:grpSpPr>
        <p:sp>
          <p:nvSpPr>
            <p:cNvPr id="20" name="Rectangle: Rounded Corners 19">
              <a:extLst>
                <a:ext uri="{FF2B5EF4-FFF2-40B4-BE49-F238E27FC236}">
                  <a16:creationId xmlns:a16="http://schemas.microsoft.com/office/drawing/2014/main" id="{270BDECB-BAA8-4DA5-B83A-135D534E24C8}"/>
                </a:ext>
              </a:extLst>
            </p:cNvPr>
            <p:cNvSpPr/>
            <p:nvPr/>
          </p:nvSpPr>
          <p:spPr>
            <a:xfrm>
              <a:off x="4072919" y="3929860"/>
              <a:ext cx="7142949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DF466AB-160A-48F0-A277-A94DA2C9982E}"/>
                </a:ext>
              </a:extLst>
            </p:cNvPr>
            <p:cNvSpPr txBox="1"/>
            <p:nvPr/>
          </p:nvSpPr>
          <p:spPr>
            <a:xfrm>
              <a:off x="4363655" y="3949484"/>
              <a:ext cx="629662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Trở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nên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nổi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tiếng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hơn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trong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và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ngoài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nước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pic>
        <p:nvPicPr>
          <p:cNvPr id="24" name="Picture 23">
            <a:extLst>
              <a:ext uri="{FF2B5EF4-FFF2-40B4-BE49-F238E27FC236}">
                <a16:creationId xmlns:a16="http://schemas.microsoft.com/office/drawing/2014/main" id="{43D22282-4892-42DD-BA55-A698C47160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0167" y="720739"/>
            <a:ext cx="5501833" cy="59883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328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xit" presetSubtype="8" fill="hold" nodeType="click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1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75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3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" presetClass="exit" presetSubtype="8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8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75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2" presetClass="exit" presetSubtype="8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2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750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" presetClass="exit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F4280FCF-BD31-4098-9E53-3CC8DB65397D}"/>
              </a:ext>
            </a:extLst>
          </p:cNvPr>
          <p:cNvGrpSpPr/>
          <p:nvPr/>
        </p:nvGrpSpPr>
        <p:grpSpPr>
          <a:xfrm>
            <a:off x="-6350" y="-7186"/>
            <a:ext cx="12198351" cy="6871484"/>
            <a:chOff x="-6350" y="-7186"/>
            <a:chExt cx="12198351" cy="687148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B51889A6-B509-4E0A-84A9-86C66DB1BC4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-7186"/>
              <a:ext cx="12192001" cy="6857990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0E936CBD-190E-4904-9A00-578CD194A50C}"/>
                </a:ext>
              </a:extLst>
            </p:cNvPr>
            <p:cNvSpPr/>
            <p:nvPr/>
          </p:nvSpPr>
          <p:spPr>
            <a:xfrm>
              <a:off x="-6350" y="995423"/>
              <a:ext cx="12192000" cy="5868875"/>
            </a:xfrm>
            <a:prstGeom prst="rect">
              <a:avLst/>
            </a:prstGeom>
            <a:gradFill flip="none" rotWithShape="1">
              <a:gsLst>
                <a:gs pos="20000">
                  <a:srgbClr val="898989">
                    <a:alpha val="34000"/>
                  </a:srgbClr>
                </a:gs>
                <a:gs pos="52000">
                  <a:srgbClr val="5D5D5D">
                    <a:alpha val="66000"/>
                  </a:srgbClr>
                </a:gs>
                <a:gs pos="0">
                  <a:schemeClr val="accent3">
                    <a:lumMod val="40000"/>
                    <a:lumOff val="60000"/>
                    <a:alpha val="0"/>
                  </a:schemeClr>
                </a:gs>
                <a:gs pos="100000">
                  <a:schemeClr val="tx1">
                    <a:lumMod val="95000"/>
                    <a:lumOff val="500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 dirty="0"/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6B2281E3-7B52-4649-92EE-7399546121D6}"/>
              </a:ext>
            </a:extLst>
          </p:cNvPr>
          <p:cNvGrpSpPr/>
          <p:nvPr/>
        </p:nvGrpSpPr>
        <p:grpSpPr>
          <a:xfrm>
            <a:off x="-252155" y="885331"/>
            <a:ext cx="4361167" cy="562469"/>
            <a:chOff x="5384717" y="1875931"/>
            <a:chExt cx="2925906" cy="562469"/>
          </a:xfrm>
        </p:grpSpPr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65EFD2D-3212-40FF-ABDD-5099F911253C}"/>
                </a:ext>
              </a:extLst>
            </p:cNvPr>
            <p:cNvSpPr/>
            <p:nvPr/>
          </p:nvSpPr>
          <p:spPr>
            <a:xfrm>
              <a:off x="5384717" y="1875931"/>
              <a:ext cx="2925906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1">
                    <a:alpha val="0"/>
                    <a:lumMod val="64000"/>
                    <a:lumOff val="36000"/>
                  </a:schemeClr>
                </a:gs>
                <a:gs pos="100000">
                  <a:schemeClr val="accent1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5A07A733-276B-440E-A32E-3909C8847DC2}"/>
                </a:ext>
              </a:extLst>
            </p:cNvPr>
            <p:cNvSpPr txBox="1"/>
            <p:nvPr/>
          </p:nvSpPr>
          <p:spPr>
            <a:xfrm>
              <a:off x="5656162" y="1875931"/>
              <a:ext cx="1916744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>
                  <a:solidFill>
                    <a:schemeClr val="bg1"/>
                  </a:solidFill>
                </a:rPr>
                <a:t>Thế</a:t>
              </a:r>
              <a:r>
                <a:rPr lang="en-US" sz="2800" dirty="0">
                  <a:solidFill>
                    <a:schemeClr val="bg1"/>
                  </a:solidFill>
                </a:rPr>
                <a:t> </a:t>
              </a:r>
              <a:r>
                <a:rPr lang="en-US" sz="2800" dirty="0" err="1">
                  <a:solidFill>
                    <a:schemeClr val="bg1"/>
                  </a:solidFill>
                </a:rPr>
                <a:t>kỉ</a:t>
              </a:r>
              <a:r>
                <a:rPr lang="en-US" sz="2800" dirty="0">
                  <a:solidFill>
                    <a:schemeClr val="bg1"/>
                  </a:solidFill>
                </a:rPr>
                <a:t> 20 </a:t>
              </a:r>
              <a:r>
                <a:rPr lang="en-US" sz="2800" dirty="0" err="1">
                  <a:solidFill>
                    <a:schemeClr val="bg1"/>
                  </a:solidFill>
                </a:rPr>
                <a:t>đến</a:t>
              </a:r>
              <a:r>
                <a:rPr lang="en-US" sz="2800" dirty="0">
                  <a:solidFill>
                    <a:schemeClr val="bg1"/>
                  </a:solidFill>
                </a:rPr>
                <a:t> nay</a:t>
              </a:r>
              <a:endParaRPr lang="vi-VN" sz="2800" dirty="0" err="1">
                <a:solidFill>
                  <a:schemeClr val="bg1"/>
                </a:solidFill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0171F21B-1CCC-4B43-BDDF-81232E9B3894}"/>
              </a:ext>
            </a:extLst>
          </p:cNvPr>
          <p:cNvGrpSpPr/>
          <p:nvPr/>
        </p:nvGrpSpPr>
        <p:grpSpPr>
          <a:xfrm>
            <a:off x="-252155" y="1789681"/>
            <a:ext cx="12192000" cy="562469"/>
            <a:chOff x="3016449" y="3929860"/>
            <a:chExt cx="8129971" cy="562469"/>
          </a:xfrm>
        </p:grpSpPr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2DB41EB8-620B-4C9A-B0FE-0DB5F7DFD2AA}"/>
                </a:ext>
              </a:extLst>
            </p:cNvPr>
            <p:cNvSpPr/>
            <p:nvPr/>
          </p:nvSpPr>
          <p:spPr>
            <a:xfrm>
              <a:off x="3016449" y="3929860"/>
              <a:ext cx="8129971" cy="562469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accent2">
                    <a:alpha val="0"/>
                    <a:lumMod val="64000"/>
                    <a:lumOff val="36000"/>
                  </a:schemeClr>
                </a:gs>
                <a:gs pos="100000">
                  <a:schemeClr val="accent2"/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vi-VN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E517C22-78C2-42BD-9A0E-E4EFB3A686F0}"/>
                </a:ext>
              </a:extLst>
            </p:cNvPr>
            <p:cNvSpPr txBox="1"/>
            <p:nvPr/>
          </p:nvSpPr>
          <p:spPr>
            <a:xfrm>
              <a:off x="3414530" y="3949484"/>
              <a:ext cx="708355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 err="1"/>
                <a:t>Trở</a:t>
              </a:r>
              <a:r>
                <a:rPr lang="en-US" sz="2800" dirty="0"/>
                <a:t> </a:t>
              </a:r>
              <a:r>
                <a:rPr lang="en-US" sz="2800" dirty="0" err="1"/>
                <a:t>thành</a:t>
              </a:r>
              <a:r>
                <a:rPr lang="en-US" sz="2800" dirty="0"/>
                <a:t> </a:t>
              </a:r>
              <a:r>
                <a:rPr lang="en-US" sz="2800" dirty="0" err="1"/>
                <a:t>thành</a:t>
              </a:r>
              <a:r>
                <a:rPr lang="en-US" sz="2800" dirty="0"/>
                <a:t> </a:t>
              </a:r>
              <a:r>
                <a:rPr lang="en-US" sz="2800" dirty="0" err="1"/>
                <a:t>trang</a:t>
              </a:r>
              <a:r>
                <a:rPr lang="en-US" sz="2800" dirty="0"/>
                <a:t> </a:t>
              </a:r>
              <a:r>
                <a:rPr lang="en-US" sz="2800" dirty="0" err="1"/>
                <a:t>phục</a:t>
              </a:r>
              <a:r>
                <a:rPr lang="en-US" sz="2800" dirty="0"/>
                <a:t> </a:t>
              </a:r>
              <a:r>
                <a:rPr lang="en-US" sz="2800" dirty="0" err="1"/>
                <a:t>trong</a:t>
              </a:r>
              <a:r>
                <a:rPr lang="en-US" sz="2800" dirty="0"/>
                <a:t> </a:t>
              </a:r>
              <a:r>
                <a:rPr lang="en-US" sz="2800" dirty="0" err="1"/>
                <a:t>những</a:t>
              </a:r>
              <a:r>
                <a:rPr lang="en-US" sz="2800" dirty="0"/>
                <a:t> </a:t>
              </a:r>
              <a:r>
                <a:rPr lang="en-US" sz="2800" dirty="0" err="1"/>
                <a:t>dịp</a:t>
              </a:r>
              <a:r>
                <a:rPr lang="en-US" sz="2800" dirty="0"/>
                <a:t> </a:t>
              </a:r>
              <a:r>
                <a:rPr lang="en-US" sz="2800" dirty="0" err="1"/>
                <a:t>lễ</a:t>
              </a:r>
              <a:r>
                <a:rPr lang="en-US" sz="2800" dirty="0"/>
                <a:t>, </a:t>
              </a:r>
              <a:r>
                <a:rPr lang="en-US" sz="2800" dirty="0" err="1"/>
                <a:t>trên</a:t>
              </a:r>
              <a:r>
                <a:rPr lang="en-US" sz="2800" dirty="0"/>
                <a:t> </a:t>
              </a:r>
              <a:r>
                <a:rPr lang="en-US" sz="2800" dirty="0" err="1"/>
                <a:t>đấu</a:t>
              </a:r>
              <a:r>
                <a:rPr lang="en-US" sz="2800" dirty="0"/>
                <a:t> </a:t>
              </a:r>
              <a:r>
                <a:rPr lang="en-US" sz="2800" dirty="0" err="1"/>
                <a:t>trường</a:t>
              </a:r>
              <a:r>
                <a:rPr lang="en-US" sz="2800" dirty="0"/>
                <a:t> </a:t>
              </a:r>
              <a:r>
                <a:rPr lang="en-US" sz="2800" dirty="0" err="1"/>
                <a:t>quốc</a:t>
              </a:r>
              <a:r>
                <a:rPr lang="en-US" sz="2800" dirty="0"/>
                <a:t> </a:t>
              </a:r>
              <a:r>
                <a:rPr lang="en-US" sz="2800" dirty="0" err="1"/>
                <a:t>tế</a:t>
              </a:r>
              <a:endParaRPr lang="vi-VN" sz="2800" dirty="0" err="1"/>
            </a:p>
          </p:txBody>
        </p:sp>
      </p:grpSp>
      <p:pic>
        <p:nvPicPr>
          <p:cNvPr id="21" name="Picture 20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1B2FCCBC-23C3-467C-ABE4-D29CCE1726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43" y="1177270"/>
            <a:ext cx="11931011" cy="5592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999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2" presetClass="exit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7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441804" y="695670"/>
            <a:ext cx="6629400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Arial" pitchFamily="34" charset="0"/>
              </a:rPr>
              <a:t>III. Ý NGHĨA VÀ ĐẠO LÀM NGƯỜI THÔNG QUA HÌNH ẢNH SƯỜN XÁM</a:t>
            </a:r>
          </a:p>
        </p:txBody>
      </p:sp>
      <p:sp>
        <p:nvSpPr>
          <p:cNvPr id="4" name="Freeform 3"/>
          <p:cNvSpPr/>
          <p:nvPr/>
        </p:nvSpPr>
        <p:spPr>
          <a:xfrm>
            <a:off x="3975615" y="2111615"/>
            <a:ext cx="3973597" cy="1226344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22000">
                <a:schemeClr val="accent5">
                  <a:lumMod val="75000"/>
                </a:schemeClr>
              </a:gs>
              <a:gs pos="61000">
                <a:schemeClr val="accent5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68" name="Group 6"/>
          <p:cNvGrpSpPr>
            <a:grpSpLocks/>
          </p:cNvGrpSpPr>
          <p:nvPr/>
        </p:nvGrpSpPr>
        <p:grpSpPr bwMode="auto">
          <a:xfrm>
            <a:off x="7537387" y="1893646"/>
            <a:ext cx="496491" cy="1360885"/>
            <a:chOff x="4476750" y="1056604"/>
            <a:chExt cx="661988" cy="1815184"/>
          </a:xfrm>
        </p:grpSpPr>
        <p:sp>
          <p:nvSpPr>
            <p:cNvPr id="5" name="Freeform 4"/>
            <p:cNvSpPr/>
            <p:nvPr/>
          </p:nvSpPr>
          <p:spPr>
            <a:xfrm>
              <a:off x="4476750" y="1166183"/>
              <a:ext cx="661988" cy="1705605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4648200" y="1056604"/>
              <a:ext cx="400051" cy="166750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Freeform 82"/>
          <p:cNvSpPr/>
          <p:nvPr/>
        </p:nvSpPr>
        <p:spPr>
          <a:xfrm>
            <a:off x="3975619" y="4023288"/>
            <a:ext cx="4458405" cy="1227535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22000">
                <a:schemeClr val="accent3">
                  <a:lumMod val="75000"/>
                </a:schemeClr>
              </a:gs>
              <a:gs pos="61000">
                <a:schemeClr val="accent3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72" name="Group 83"/>
          <p:cNvGrpSpPr>
            <a:grpSpLocks/>
          </p:cNvGrpSpPr>
          <p:nvPr/>
        </p:nvGrpSpPr>
        <p:grpSpPr bwMode="auto">
          <a:xfrm>
            <a:off x="8196297" y="3827100"/>
            <a:ext cx="297656" cy="1360884"/>
            <a:chOff x="4476750" y="1056604"/>
            <a:chExt cx="661988" cy="1815184"/>
          </a:xfrm>
        </p:grpSpPr>
        <p:sp>
          <p:nvSpPr>
            <p:cNvPr id="85" name="Freeform 84"/>
            <p:cNvSpPr/>
            <p:nvPr/>
          </p:nvSpPr>
          <p:spPr>
            <a:xfrm>
              <a:off x="4476750" y="1166182"/>
              <a:ext cx="661988" cy="1705606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4648868" y="1056604"/>
              <a:ext cx="399840" cy="166749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73" name="TextBox 86"/>
          <p:cNvSpPr txBox="1">
            <a:spLocks noChangeArrowheads="1"/>
          </p:cNvSpPr>
          <p:nvPr/>
        </p:nvSpPr>
        <p:spPr bwMode="auto">
          <a:xfrm>
            <a:off x="3036996" y="2417421"/>
            <a:ext cx="819455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C42F1A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2F1A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11275" name="TextBox 88"/>
          <p:cNvSpPr txBox="1">
            <a:spLocks noChangeArrowheads="1"/>
          </p:cNvSpPr>
          <p:nvPr/>
        </p:nvSpPr>
        <p:spPr bwMode="auto">
          <a:xfrm>
            <a:off x="3036995" y="4279202"/>
            <a:ext cx="819456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E6B91E">
                    <a:lumMod val="75000"/>
                  </a:srgbClr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6B91E">
                  <a:lumMod val="75000"/>
                </a:srgbClr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11276" name="Rectangle 89"/>
          <p:cNvSpPr>
            <a:spLocks noChangeArrowheads="1"/>
          </p:cNvSpPr>
          <p:nvPr/>
        </p:nvSpPr>
        <p:spPr bwMode="auto">
          <a:xfrm>
            <a:off x="4239128" y="2540120"/>
            <a:ext cx="30347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Ý NGHĨA CỦA SƯỜN XÁM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BFBB70B-BA0B-4FB1-9290-2BC4F933F3E7}"/>
              </a:ext>
            </a:extLst>
          </p:cNvPr>
          <p:cNvSpPr txBox="1"/>
          <p:nvPr/>
        </p:nvSpPr>
        <p:spPr>
          <a:xfrm>
            <a:off x="4194467" y="4279269"/>
            <a:ext cx="368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ĐẠO LÀM NGƯỜI THÔNG QUA HÌNH ẢNH SƯỜN XÁM</a:t>
            </a:r>
          </a:p>
        </p:txBody>
      </p:sp>
    </p:spTree>
    <p:extLst>
      <p:ext uri="{BB962C8B-B14F-4D97-AF65-F5344CB8AC3E}">
        <p14:creationId xmlns:p14="http://schemas.microsoft.com/office/powerpoint/2010/main" val="35824820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3" grpId="0" animBg="1"/>
      <p:bldP spid="11273" grpId="0"/>
      <p:bldP spid="11275" grpId="0"/>
      <p:bldP spid="11276" grpId="0"/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81000">
              <a:schemeClr val="bg1"/>
            </a:gs>
            <a:gs pos="90500">
              <a:srgbClr val="DBEAB9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Hộp Văn bản 20">
            <a:extLst>
              <a:ext uri="{FF2B5EF4-FFF2-40B4-BE49-F238E27FC236}">
                <a16:creationId xmlns:a16="http://schemas.microsoft.com/office/drawing/2014/main" id="{3EE7C99D-CB8A-4982-AD75-5D3BE43B5B9D}"/>
              </a:ext>
            </a:extLst>
          </p:cNvPr>
          <p:cNvSpPr txBox="1"/>
          <p:nvPr/>
        </p:nvSpPr>
        <p:spPr>
          <a:xfrm>
            <a:off x="1785517" y="3696349"/>
            <a:ext cx="4672887" cy="1200329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lvl="0" defTabSz="457200"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	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</a:rPr>
              <a:t>S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tượng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đặc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biệt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nối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cuộc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nghệ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thuật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đồng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tỏa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tầm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nhìn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vẻ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quyến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rũ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sang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trọng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quý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ra 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thế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dirty="0" err="1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giới</a:t>
            </a:r>
            <a:r>
              <a:rPr lang="en-US" dirty="0">
                <a:solidFill>
                  <a:prstClr val="black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8" name="Group 37">
            <a:extLst>
              <a:ext uri="{FF2B5EF4-FFF2-40B4-BE49-F238E27FC236}">
                <a16:creationId xmlns:a16="http://schemas.microsoft.com/office/drawing/2014/main" id="{D3F6B419-2107-4379-AE38-FC8647677BD9}"/>
              </a:ext>
            </a:extLst>
          </p:cNvPr>
          <p:cNvGrpSpPr/>
          <p:nvPr/>
        </p:nvGrpSpPr>
        <p:grpSpPr>
          <a:xfrm>
            <a:off x="1524004" y="12928"/>
            <a:ext cx="5848653" cy="1095153"/>
            <a:chOff x="1236663" y="1219200"/>
            <a:chExt cx="6519862" cy="1010428"/>
          </a:xfrm>
        </p:grpSpPr>
        <p:grpSp>
          <p:nvGrpSpPr>
            <p:cNvPr id="9" name="Group 1">
              <a:extLst>
                <a:ext uri="{FF2B5EF4-FFF2-40B4-BE49-F238E27FC236}">
                  <a16:creationId xmlns:a16="http://schemas.microsoft.com/office/drawing/2014/main" id="{23C5C6F0-44E5-44DB-A760-C02CBDA557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6663" y="1468438"/>
              <a:ext cx="6519862" cy="560387"/>
              <a:chOff x="1631147" y="1316985"/>
              <a:chExt cx="5761832" cy="559049"/>
            </a:xfrm>
          </p:grpSpPr>
          <p:sp>
            <p:nvSpPr>
              <p:cNvPr id="16" name="Freeform 61">
                <a:extLst>
                  <a:ext uri="{FF2B5EF4-FFF2-40B4-BE49-F238E27FC236}">
                    <a16:creationId xmlns:a16="http://schemas.microsoft.com/office/drawing/2014/main" id="{3203C446-48EC-466E-81BE-755884555142}"/>
                  </a:ext>
                </a:extLst>
              </p:cNvPr>
              <p:cNvSpPr/>
              <p:nvPr/>
            </p:nvSpPr>
            <p:spPr>
              <a:xfrm>
                <a:off x="1631147" y="1316985"/>
                <a:ext cx="5761832" cy="559049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EA9C00"/>
                  </a:gs>
                  <a:gs pos="14000">
                    <a:srgbClr val="BC7D00"/>
                  </a:gs>
                  <a:gs pos="50000">
                    <a:srgbClr val="EA9C00"/>
                  </a:gs>
                  <a:gs pos="99000">
                    <a:srgbClr val="EA9C00"/>
                  </a:gs>
                  <a:gs pos="86000">
                    <a:srgbClr val="BC7D00"/>
                  </a:gs>
                </a:gsLst>
                <a:lin ang="0" scaled="1"/>
                <a:tileRect/>
              </a:gra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62">
                <a:extLst>
                  <a:ext uri="{FF2B5EF4-FFF2-40B4-BE49-F238E27FC236}">
                    <a16:creationId xmlns:a16="http://schemas.microsoft.com/office/drawing/2014/main" id="{25DFC86A-17C6-44B4-9AAA-E8D3EE1290D0}"/>
                  </a:ext>
                </a:extLst>
              </p:cNvPr>
              <p:cNvSpPr/>
              <p:nvPr/>
            </p:nvSpPr>
            <p:spPr>
              <a:xfrm>
                <a:off x="1732158" y="1373999"/>
                <a:ext cx="5562616" cy="452941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noFill/>
              <a:ln w="19050" cap="flat" cmpd="sng" algn="ctr">
                <a:solidFill>
                  <a:srgbClr val="FFDB93"/>
                </a:solidFill>
                <a:prstDash val="dash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13" name="Group 6">
              <a:extLst>
                <a:ext uri="{FF2B5EF4-FFF2-40B4-BE49-F238E27FC236}">
                  <a16:creationId xmlns:a16="http://schemas.microsoft.com/office/drawing/2014/main" id="{EDF1AE27-7ADB-4C82-8A17-A28A7851D67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8525" y="1219200"/>
              <a:ext cx="4651375" cy="1010428"/>
              <a:chOff x="2671148" y="1311915"/>
              <a:chExt cx="3938587" cy="1011238"/>
            </a:xfrm>
          </p:grpSpPr>
          <p:pic>
            <p:nvPicPr>
              <p:cNvPr id="14" name="Picture 3">
                <a:extLst>
                  <a:ext uri="{FF2B5EF4-FFF2-40B4-BE49-F238E27FC236}">
                    <a16:creationId xmlns:a16="http://schemas.microsoft.com/office/drawing/2014/main" id="{4F65739D-68CA-443D-8125-18E4A170490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1148" y="1311915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5" name="Rounded Rectangle 60">
                <a:extLst>
                  <a:ext uri="{FF2B5EF4-FFF2-40B4-BE49-F238E27FC236}">
                    <a16:creationId xmlns:a16="http://schemas.microsoft.com/office/drawing/2014/main" id="{94B1A899-73DF-4933-BEE2-9C7360EE21F3}"/>
                  </a:ext>
                </a:extLst>
              </p:cNvPr>
              <p:cNvSpPr/>
              <p:nvPr/>
            </p:nvSpPr>
            <p:spPr>
              <a:xfrm>
                <a:off x="2762555" y="1386588"/>
                <a:ext cx="3777280" cy="861115"/>
              </a:xfrm>
              <a:prstGeom prst="roundRect">
                <a:avLst>
                  <a:gd name="adj" fmla="val 12108"/>
                </a:avLst>
              </a:prstGeom>
              <a:noFill/>
              <a:ln w="19050" cap="flat" cmpd="sng" algn="ctr">
                <a:solidFill>
                  <a:srgbClr val="996633"/>
                </a:solidFill>
                <a:prstDash val="dash"/>
                <a:miter lim="800000"/>
              </a:ln>
              <a:effectLst/>
            </p:spPr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1" name="TextBox 54">
              <a:extLst>
                <a:ext uri="{FF2B5EF4-FFF2-40B4-BE49-F238E27FC236}">
                  <a16:creationId xmlns:a16="http://schemas.microsoft.com/office/drawing/2014/main" id="{D04EB215-5686-4A72-A802-2E18024EA8F4}"/>
                </a:ext>
              </a:extLst>
            </p:cNvPr>
            <p:cNvSpPr txBox="1"/>
            <p:nvPr/>
          </p:nvSpPr>
          <p:spPr>
            <a:xfrm>
              <a:off x="2340205" y="1488421"/>
              <a:ext cx="4362595" cy="4261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4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1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. Ý </a:t>
              </a:r>
              <a:r>
                <a:rPr kumimoji="0" lang="en-US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nghĩa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của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endPara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2" name="Hộp Văn bản 1">
            <a:extLst>
              <a:ext uri="{FF2B5EF4-FFF2-40B4-BE49-F238E27FC236}">
                <a16:creationId xmlns:a16="http://schemas.microsoft.com/office/drawing/2014/main" id="{2941763A-9560-4747-9609-DE69A2747A4A}"/>
              </a:ext>
            </a:extLst>
          </p:cNvPr>
          <p:cNvSpPr txBox="1"/>
          <p:nvPr/>
        </p:nvSpPr>
        <p:spPr>
          <a:xfrm>
            <a:off x="1785517" y="1991791"/>
            <a:ext cx="4672887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xưa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tiêu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.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Hình ảnh 5">
            <a:extLst>
              <a:ext uri="{FF2B5EF4-FFF2-40B4-BE49-F238E27FC236}">
                <a16:creationId xmlns:a16="http://schemas.microsoft.com/office/drawing/2014/main" id="{054D8B4C-E1E5-4B28-BB41-B1B534FE17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41458" y="185947"/>
            <a:ext cx="4261152" cy="6445672"/>
          </a:xfrm>
          <a:prstGeom prst="rect">
            <a:avLst/>
          </a:prstGeom>
        </p:spPr>
      </p:pic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98A8A695-42C1-4095-BB24-152664732E80}"/>
              </a:ext>
            </a:extLst>
          </p:cNvPr>
          <p:cNvSpPr/>
          <p:nvPr/>
        </p:nvSpPr>
        <p:spPr>
          <a:xfrm>
            <a:off x="1976763" y="2135951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B1CB6AF9-2931-40B3-A364-31220A104003}"/>
              </a:ext>
            </a:extLst>
          </p:cNvPr>
          <p:cNvSpPr/>
          <p:nvPr/>
        </p:nvSpPr>
        <p:spPr>
          <a:xfrm>
            <a:off x="2030029" y="3845441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2098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" grpId="0" animBg="1"/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81000">
              <a:schemeClr val="bg1"/>
            </a:gs>
            <a:gs pos="90500">
              <a:srgbClr val="DBEAB9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95B1F4B5-EA1E-4B46-A662-6480F12A45DD}"/>
              </a:ext>
            </a:extLst>
          </p:cNvPr>
          <p:cNvSpPr txBox="1"/>
          <p:nvPr/>
        </p:nvSpPr>
        <p:spPr>
          <a:xfrm>
            <a:off x="1810723" y="3516547"/>
            <a:ext cx="4579749" cy="646331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hoàn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giữa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tính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tộc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giới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63E250B6-7AA8-4317-B16F-43F68C56178A}"/>
              </a:ext>
            </a:extLst>
          </p:cNvPr>
          <p:cNvSpPr txBox="1"/>
          <p:nvPr/>
        </p:nvSpPr>
        <p:spPr>
          <a:xfrm>
            <a:off x="1810723" y="5141349"/>
            <a:ext cx="4579749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cấu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từ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quan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điểm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mĩ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kỉ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202122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XX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0" name="Hình ảnh 9">
            <a:extLst>
              <a:ext uri="{FF2B5EF4-FFF2-40B4-BE49-F238E27FC236}">
                <a16:creationId xmlns:a16="http://schemas.microsoft.com/office/drawing/2014/main" id="{D0FA134B-4FF3-40C4-A205-5A03E068B0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2733" y="832103"/>
            <a:ext cx="4579748" cy="5866109"/>
          </a:xfrm>
          <a:prstGeom prst="rect">
            <a:avLst/>
          </a:prstGeom>
        </p:spPr>
      </p:pic>
      <p:pic>
        <p:nvPicPr>
          <p:cNvPr id="12" name="Hình ảnh 11">
            <a:extLst>
              <a:ext uri="{FF2B5EF4-FFF2-40B4-BE49-F238E27FC236}">
                <a16:creationId xmlns:a16="http://schemas.microsoft.com/office/drawing/2014/main" id="{DDD088FF-4642-4CD3-A6D0-B769A1C3AC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3" y="0"/>
            <a:ext cx="5846571" cy="1012024"/>
          </a:xfrm>
          <a:prstGeom prst="rect">
            <a:avLst/>
          </a:prstGeom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CCBC513F-21BD-4187-A8AA-00FAD3F8362F}"/>
              </a:ext>
            </a:extLst>
          </p:cNvPr>
          <p:cNvSpPr txBox="1"/>
          <p:nvPr/>
        </p:nvSpPr>
        <p:spPr>
          <a:xfrm>
            <a:off x="1810723" y="1801162"/>
            <a:ext cx="4579749" cy="923330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	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nét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giao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thoa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Đông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Hình Bầu dục 2">
            <a:extLst>
              <a:ext uri="{FF2B5EF4-FFF2-40B4-BE49-F238E27FC236}">
                <a16:creationId xmlns:a16="http://schemas.microsoft.com/office/drawing/2014/main" id="{3C283B03-78B2-494D-8531-C1E2515AD8F1}"/>
              </a:ext>
            </a:extLst>
          </p:cNvPr>
          <p:cNvSpPr/>
          <p:nvPr/>
        </p:nvSpPr>
        <p:spPr>
          <a:xfrm>
            <a:off x="2032991" y="3666600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4" name="Hình Bầu dục 3">
            <a:extLst>
              <a:ext uri="{FF2B5EF4-FFF2-40B4-BE49-F238E27FC236}">
                <a16:creationId xmlns:a16="http://schemas.microsoft.com/office/drawing/2014/main" id="{7EAE5275-964C-497B-9C66-45129E8B1F30}"/>
              </a:ext>
            </a:extLst>
          </p:cNvPr>
          <p:cNvSpPr/>
          <p:nvPr/>
        </p:nvSpPr>
        <p:spPr>
          <a:xfrm>
            <a:off x="2032991" y="5302935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5" name="Hình Bầu dục 4">
            <a:extLst>
              <a:ext uri="{FF2B5EF4-FFF2-40B4-BE49-F238E27FC236}">
                <a16:creationId xmlns:a16="http://schemas.microsoft.com/office/drawing/2014/main" id="{64428B0D-880B-4ED5-A910-4FE52E88E675}"/>
              </a:ext>
            </a:extLst>
          </p:cNvPr>
          <p:cNvSpPr/>
          <p:nvPr/>
        </p:nvSpPr>
        <p:spPr>
          <a:xfrm>
            <a:off x="2032991" y="1950638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07642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3" grpId="0" animBg="1"/>
      <p:bldP spid="3" grpId="0" animBg="1"/>
      <p:bldP spid="4" grpId="0" animBg="1"/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2">
                <a:lumMod val="75000"/>
              </a:schemeClr>
            </a:gs>
            <a:gs pos="0">
              <a:schemeClr val="bg1"/>
            </a:gs>
            <a:gs pos="100000">
              <a:srgbClr val="DBEAB9"/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Group 37">
            <a:extLst>
              <a:ext uri="{FF2B5EF4-FFF2-40B4-BE49-F238E27FC236}">
                <a16:creationId xmlns:a16="http://schemas.microsoft.com/office/drawing/2014/main" id="{CC82D34B-932A-4B02-81F9-AA22D3ED7A1C}"/>
              </a:ext>
            </a:extLst>
          </p:cNvPr>
          <p:cNvGrpSpPr/>
          <p:nvPr/>
        </p:nvGrpSpPr>
        <p:grpSpPr>
          <a:xfrm>
            <a:off x="2458367" y="26703"/>
            <a:ext cx="6519863" cy="988705"/>
            <a:chOff x="1236663" y="1218810"/>
            <a:chExt cx="6519862" cy="1010428"/>
          </a:xfrm>
        </p:grpSpPr>
        <p:grpSp>
          <p:nvGrpSpPr>
            <p:cNvPr id="16" name="Group 1">
              <a:extLst>
                <a:ext uri="{FF2B5EF4-FFF2-40B4-BE49-F238E27FC236}">
                  <a16:creationId xmlns:a16="http://schemas.microsoft.com/office/drawing/2014/main" id="{DF8AB5FA-8D27-49D2-9F19-10451C8EE62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6663" y="1468438"/>
              <a:ext cx="6519862" cy="560387"/>
              <a:chOff x="1631147" y="1316985"/>
              <a:chExt cx="5761832" cy="559049"/>
            </a:xfrm>
          </p:grpSpPr>
          <p:sp>
            <p:nvSpPr>
              <p:cNvPr id="23" name="Freeform 61">
                <a:extLst>
                  <a:ext uri="{FF2B5EF4-FFF2-40B4-BE49-F238E27FC236}">
                    <a16:creationId xmlns:a16="http://schemas.microsoft.com/office/drawing/2014/main" id="{19374F63-C58E-49E0-A449-B0488D20975B}"/>
                  </a:ext>
                </a:extLst>
              </p:cNvPr>
              <p:cNvSpPr/>
              <p:nvPr/>
            </p:nvSpPr>
            <p:spPr>
              <a:xfrm>
                <a:off x="1631147" y="1316985"/>
                <a:ext cx="5761832" cy="559049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EA9C00"/>
                  </a:gs>
                  <a:gs pos="14000">
                    <a:srgbClr val="BC7D00"/>
                  </a:gs>
                  <a:gs pos="50000">
                    <a:srgbClr val="EA9C00"/>
                  </a:gs>
                  <a:gs pos="99000">
                    <a:srgbClr val="EA9C00"/>
                  </a:gs>
                  <a:gs pos="86000">
                    <a:srgbClr val="BC7D00"/>
                  </a:gs>
                </a:gsLst>
                <a:lin ang="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24" name="Freeform 62">
                <a:extLst>
                  <a:ext uri="{FF2B5EF4-FFF2-40B4-BE49-F238E27FC236}">
                    <a16:creationId xmlns:a16="http://schemas.microsoft.com/office/drawing/2014/main" id="{102DDEFF-679B-44D2-9F62-272ECB1B6C85}"/>
                  </a:ext>
                </a:extLst>
              </p:cNvPr>
              <p:cNvSpPr/>
              <p:nvPr/>
            </p:nvSpPr>
            <p:spPr>
              <a:xfrm>
                <a:off x="1732158" y="1373999"/>
                <a:ext cx="5562616" cy="452941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noFill/>
              <a:ln w="19050">
                <a:solidFill>
                  <a:srgbClr val="FFDB9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20" name="Group 6">
              <a:extLst>
                <a:ext uri="{FF2B5EF4-FFF2-40B4-BE49-F238E27FC236}">
                  <a16:creationId xmlns:a16="http://schemas.microsoft.com/office/drawing/2014/main" id="{6165F55C-A6C5-401C-B8B2-06D8C79258F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6" y="1218810"/>
              <a:ext cx="4651375" cy="1010428"/>
              <a:chOff x="2673164" y="1311526"/>
              <a:chExt cx="3938587" cy="1011238"/>
            </a:xfrm>
          </p:grpSpPr>
          <p:pic>
            <p:nvPicPr>
              <p:cNvPr id="21" name="Picture 3">
                <a:extLst>
                  <a:ext uri="{FF2B5EF4-FFF2-40B4-BE49-F238E27FC236}">
                    <a16:creationId xmlns:a16="http://schemas.microsoft.com/office/drawing/2014/main" id="{8A9AEEFA-01AB-463C-988D-CA3ED8B9E32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4" y="1311526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22" name="Rounded Rectangle 60">
                <a:extLst>
                  <a:ext uri="{FF2B5EF4-FFF2-40B4-BE49-F238E27FC236}">
                    <a16:creationId xmlns:a16="http://schemas.microsoft.com/office/drawing/2014/main" id="{1D235A8E-60C6-4249-87F2-E899072A66F8}"/>
                  </a:ext>
                </a:extLst>
              </p:cNvPr>
              <p:cNvSpPr/>
              <p:nvPr/>
            </p:nvSpPr>
            <p:spPr>
              <a:xfrm>
                <a:off x="2762555" y="1386588"/>
                <a:ext cx="3777280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18" name="TextBox 54">
              <a:extLst>
                <a:ext uri="{FF2B5EF4-FFF2-40B4-BE49-F238E27FC236}">
                  <a16:creationId xmlns:a16="http://schemas.microsoft.com/office/drawing/2014/main" id="{78F6E905-B6FB-4934-BDDE-2ACEB92A9D6B}"/>
                </a:ext>
              </a:extLst>
            </p:cNvPr>
            <p:cNvSpPr txBox="1"/>
            <p:nvPr/>
          </p:nvSpPr>
          <p:spPr>
            <a:xfrm>
              <a:off x="2276475" y="1323999"/>
              <a:ext cx="4264561" cy="7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2.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Đạo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làm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người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thông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qua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hình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ảnh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pic>
        <p:nvPicPr>
          <p:cNvPr id="10" name="Picture 13">
            <a:extLst>
              <a:ext uri="{FF2B5EF4-FFF2-40B4-BE49-F238E27FC236}">
                <a16:creationId xmlns:a16="http://schemas.microsoft.com/office/drawing/2014/main" id="{E1D2AFEF-D099-4E2F-A105-8A886B4B8A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37195" y="4307572"/>
            <a:ext cx="2362200" cy="2362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7" name="Hình chữ nhật góc tròn 21">
            <a:extLst>
              <a:ext uri="{FF2B5EF4-FFF2-40B4-BE49-F238E27FC236}">
                <a16:creationId xmlns:a16="http://schemas.microsoft.com/office/drawing/2014/main" id="{876534D9-50C4-4CE5-8B38-FE8A9D0563A5}"/>
              </a:ext>
            </a:extLst>
          </p:cNvPr>
          <p:cNvSpPr/>
          <p:nvPr/>
        </p:nvSpPr>
        <p:spPr>
          <a:xfrm>
            <a:off x="1876492" y="2101284"/>
            <a:ext cx="3429403" cy="988705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 w="57150" cap="flat" cmpd="sng" algn="ctr">
            <a:solidFill>
              <a:srgbClr val="B9CA1A">
                <a:lumMod val="75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9" name="Hình chữ nhật góc tròn 19">
            <a:extLst>
              <a:ext uri="{FF2B5EF4-FFF2-40B4-BE49-F238E27FC236}">
                <a16:creationId xmlns:a16="http://schemas.microsoft.com/office/drawing/2014/main" id="{74C95F9F-C0D1-4241-A3D1-DFB22F8E7516}"/>
              </a:ext>
            </a:extLst>
          </p:cNvPr>
          <p:cNvSpPr/>
          <p:nvPr/>
        </p:nvSpPr>
        <p:spPr>
          <a:xfrm>
            <a:off x="6506233" y="2120379"/>
            <a:ext cx="3460439" cy="988705"/>
          </a:xfrm>
          <a:prstGeom prst="roundRect">
            <a:avLst/>
          </a:prstGeom>
          <a:pattFill prst="dotGrid">
            <a:fgClr>
              <a:srgbClr val="FDA023">
                <a:lumMod val="60000"/>
                <a:lumOff val="40000"/>
              </a:srgbClr>
            </a:fgClr>
            <a:bgClr>
              <a:srgbClr val="FDA023"/>
            </a:bgClr>
          </a:pattFill>
          <a:ln w="57150" cap="flat" cmpd="sng" algn="ctr">
            <a:solidFill>
              <a:srgbClr val="FDA023">
                <a:shade val="50000"/>
              </a:srgbClr>
            </a:solidFill>
            <a:prstDash val="solid"/>
          </a:ln>
          <a:effectLst/>
        </p:spPr>
        <p:txBody>
          <a:bodyPr anchor="ctr"/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25" name="Đường kết nối Thẳng 11">
            <a:extLst>
              <a:ext uri="{FF2B5EF4-FFF2-40B4-BE49-F238E27FC236}">
                <a16:creationId xmlns:a16="http://schemas.microsoft.com/office/drawing/2014/main" id="{8EBBF8EE-951A-4224-9EC7-9CFAC643F6CC}"/>
              </a:ext>
            </a:extLst>
          </p:cNvPr>
          <p:cNvCxnSpPr>
            <a:cxnSpLocks/>
            <a:stCxn id="17" idx="2"/>
          </p:cNvCxnSpPr>
          <p:nvPr/>
        </p:nvCxnSpPr>
        <p:spPr>
          <a:xfrm>
            <a:off x="3591193" y="3089984"/>
            <a:ext cx="1510295" cy="1459425"/>
          </a:xfrm>
          <a:prstGeom prst="line">
            <a:avLst/>
          </a:prstGeom>
          <a:noFill/>
          <a:ln w="28575" cap="flat" cmpd="sng" algn="ctr">
            <a:solidFill>
              <a:srgbClr val="B9CA1A">
                <a:lumMod val="75000"/>
              </a:srgbClr>
            </a:solidFill>
            <a:prstDash val="sysDot"/>
          </a:ln>
          <a:effectLst/>
        </p:spPr>
      </p:cxnSp>
      <p:cxnSp>
        <p:nvCxnSpPr>
          <p:cNvPr id="26" name="Đường kết nối Thẳng 13">
            <a:extLst>
              <a:ext uri="{FF2B5EF4-FFF2-40B4-BE49-F238E27FC236}">
                <a16:creationId xmlns:a16="http://schemas.microsoft.com/office/drawing/2014/main" id="{75EED9C7-3659-4C0D-996A-3E212CB27956}"/>
              </a:ext>
            </a:extLst>
          </p:cNvPr>
          <p:cNvCxnSpPr>
            <a:cxnSpLocks/>
            <a:stCxn id="19" idx="2"/>
          </p:cNvCxnSpPr>
          <p:nvPr/>
        </p:nvCxnSpPr>
        <p:spPr>
          <a:xfrm flipH="1">
            <a:off x="6096001" y="3109081"/>
            <a:ext cx="2140444" cy="1516191"/>
          </a:xfrm>
          <a:prstGeom prst="line">
            <a:avLst/>
          </a:prstGeom>
          <a:noFill/>
          <a:ln w="28575" cap="flat" cmpd="sng" algn="ctr">
            <a:solidFill>
              <a:srgbClr val="EB5605"/>
            </a:solidFill>
            <a:prstDash val="sysDot"/>
          </a:ln>
          <a:effectLst/>
        </p:spPr>
      </p:cxn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11D0ED07-8716-4875-A6AC-3118BADEF961}"/>
              </a:ext>
            </a:extLst>
          </p:cNvPr>
          <p:cNvSpPr txBox="1"/>
          <p:nvPr/>
        </p:nvSpPr>
        <p:spPr>
          <a:xfrm>
            <a:off x="1991722" y="2118558"/>
            <a:ext cx="31987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580D35D3-C6DB-43FE-9C1E-DA2D013D5AE0}"/>
              </a:ext>
            </a:extLst>
          </p:cNvPr>
          <p:cNvSpPr txBox="1"/>
          <p:nvPr/>
        </p:nvSpPr>
        <p:spPr>
          <a:xfrm>
            <a:off x="6595227" y="2186670"/>
            <a:ext cx="32826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Ẩn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vẻ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7029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9" grpId="0" animBg="1"/>
      <p:bldP spid="30" grpId="0"/>
      <p:bldP spid="3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/>
          <p:cNvSpPr txBox="1">
            <a:spLocks noChangeArrowheads="1"/>
          </p:cNvSpPr>
          <p:nvPr/>
        </p:nvSpPr>
        <p:spPr bwMode="auto">
          <a:xfrm>
            <a:off x="2074416" y="-16241"/>
            <a:ext cx="8026000" cy="954107"/>
          </a:xfrm>
          <a:prstGeom prst="rect">
            <a:avLst/>
          </a:prstGeom>
          <a:solidFill>
            <a:schemeClr val="accent5">
              <a:lumMod val="60000"/>
              <a:lumOff val="40000"/>
            </a:schemeClr>
          </a:solidFill>
          <a:ln w="12700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cho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đấu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tranh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vi-VN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Hoa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966119" y="1020452"/>
            <a:ext cx="3500748" cy="1869195"/>
          </a:xfrm>
          <a:custGeom>
            <a:avLst/>
            <a:gdLst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936750 w 2209800"/>
              <a:gd name="connsiteY4" fmla="*/ 38100 h 1104900"/>
              <a:gd name="connsiteX5" fmla="*/ 1409700 w 2209800"/>
              <a:gd name="connsiteY5" fmla="*/ 107950 h 1104900"/>
              <a:gd name="connsiteX6" fmla="*/ 685800 w 2209800"/>
              <a:gd name="connsiteY6" fmla="*/ 254000 h 1104900"/>
              <a:gd name="connsiteX7" fmla="*/ 0 w 2209800"/>
              <a:gd name="connsiteY7" fmla="*/ 704850 h 1104900"/>
              <a:gd name="connsiteX8" fmla="*/ 260350 w 2209800"/>
              <a:gd name="connsiteY8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09700 w 2209800"/>
              <a:gd name="connsiteY4" fmla="*/ 107950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26369 w 2209800"/>
              <a:gd name="connsiteY4" fmla="*/ 91281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49945 h 1149945"/>
              <a:gd name="connsiteX1" fmla="*/ 1797050 w 2209800"/>
              <a:gd name="connsiteY1" fmla="*/ 1149945 h 1149945"/>
              <a:gd name="connsiteX2" fmla="*/ 2209800 w 2209800"/>
              <a:gd name="connsiteY2" fmla="*/ 635595 h 1149945"/>
              <a:gd name="connsiteX3" fmla="*/ 2012950 w 2209800"/>
              <a:gd name="connsiteY3" fmla="*/ 45045 h 1149945"/>
              <a:gd name="connsiteX4" fmla="*/ 1426369 w 2209800"/>
              <a:gd name="connsiteY4" fmla="*/ 136326 h 1149945"/>
              <a:gd name="connsiteX5" fmla="*/ 685800 w 2209800"/>
              <a:gd name="connsiteY5" fmla="*/ 299045 h 1149945"/>
              <a:gd name="connsiteX6" fmla="*/ 0 w 2209800"/>
              <a:gd name="connsiteY6" fmla="*/ 749895 h 1149945"/>
              <a:gd name="connsiteX7" fmla="*/ 260350 w 2209800"/>
              <a:gd name="connsiteY7" fmla="*/ 1149945 h 1149945"/>
              <a:gd name="connsiteX0" fmla="*/ 260350 w 2209800"/>
              <a:gd name="connsiteY0" fmla="*/ 1151694 h 1151694"/>
              <a:gd name="connsiteX1" fmla="*/ 1797050 w 2209800"/>
              <a:gd name="connsiteY1" fmla="*/ 1151694 h 1151694"/>
              <a:gd name="connsiteX2" fmla="*/ 2209800 w 2209800"/>
              <a:gd name="connsiteY2" fmla="*/ 637344 h 1151694"/>
              <a:gd name="connsiteX3" fmla="*/ 2022475 w 2209800"/>
              <a:gd name="connsiteY3" fmla="*/ 42032 h 1151694"/>
              <a:gd name="connsiteX4" fmla="*/ 1426369 w 2209800"/>
              <a:gd name="connsiteY4" fmla="*/ 138075 h 1151694"/>
              <a:gd name="connsiteX5" fmla="*/ 685800 w 2209800"/>
              <a:gd name="connsiteY5" fmla="*/ 300794 h 1151694"/>
              <a:gd name="connsiteX6" fmla="*/ 0 w 2209800"/>
              <a:gd name="connsiteY6" fmla="*/ 751644 h 1151694"/>
              <a:gd name="connsiteX7" fmla="*/ 260350 w 2209800"/>
              <a:gd name="connsiteY7" fmla="*/ 1151694 h 1151694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16944"/>
              <a:gd name="connsiteY0" fmla="*/ 1205145 h 1205145"/>
              <a:gd name="connsiteX1" fmla="*/ 1797050 w 2216944"/>
              <a:gd name="connsiteY1" fmla="*/ 1205145 h 1205145"/>
              <a:gd name="connsiteX2" fmla="*/ 2216944 w 2216944"/>
              <a:gd name="connsiteY2" fmla="*/ 705083 h 1205145"/>
              <a:gd name="connsiteX3" fmla="*/ 2022475 w 2216944"/>
              <a:gd name="connsiteY3" fmla="*/ 95483 h 1205145"/>
              <a:gd name="connsiteX4" fmla="*/ 1426369 w 2216944"/>
              <a:gd name="connsiteY4" fmla="*/ 191526 h 1205145"/>
              <a:gd name="connsiteX5" fmla="*/ 685800 w 2216944"/>
              <a:gd name="connsiteY5" fmla="*/ 354245 h 1205145"/>
              <a:gd name="connsiteX6" fmla="*/ 0 w 2216944"/>
              <a:gd name="connsiteY6" fmla="*/ 805095 h 1205145"/>
              <a:gd name="connsiteX7" fmla="*/ 260350 w 221694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390126 w 2328995"/>
              <a:gd name="connsiteY0" fmla="*/ 1157520 h 1164664"/>
              <a:gd name="connsiteX1" fmla="*/ 1900632 w 2328995"/>
              <a:gd name="connsiteY1" fmla="*/ 1164664 h 1164664"/>
              <a:gd name="connsiteX2" fmla="*/ 2318145 w 2328995"/>
              <a:gd name="connsiteY2" fmla="*/ 705083 h 1164664"/>
              <a:gd name="connsiteX3" fmla="*/ 2123676 w 2328995"/>
              <a:gd name="connsiteY3" fmla="*/ 95483 h 1164664"/>
              <a:gd name="connsiteX4" fmla="*/ 1527570 w 2328995"/>
              <a:gd name="connsiteY4" fmla="*/ 191526 h 1164664"/>
              <a:gd name="connsiteX5" fmla="*/ 787001 w 2328995"/>
              <a:gd name="connsiteY5" fmla="*/ 354245 h 1164664"/>
              <a:gd name="connsiteX6" fmla="*/ 101201 w 2328995"/>
              <a:gd name="connsiteY6" fmla="*/ 805095 h 1164664"/>
              <a:gd name="connsiteX7" fmla="*/ 390126 w 2328995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8397" h="1164664">
                <a:moveTo>
                  <a:pt x="399528" y="1157520"/>
                </a:moveTo>
                <a:lnTo>
                  <a:pt x="1910034" y="1164664"/>
                </a:lnTo>
                <a:cubicBezTo>
                  <a:pt x="2016661" y="1128946"/>
                  <a:pt x="2266163" y="1043220"/>
                  <a:pt x="2327547" y="705083"/>
                </a:cubicBezTo>
                <a:cubicBezTo>
                  <a:pt x="2336542" y="575703"/>
                  <a:pt x="2390783" y="351070"/>
                  <a:pt x="2133078" y="95483"/>
                </a:cubicBezTo>
                <a:cubicBezTo>
                  <a:pt x="2004226" y="-24109"/>
                  <a:pt x="1708686" y="-69882"/>
                  <a:pt x="1536972" y="191526"/>
                </a:cubicBezTo>
                <a:cubicBezTo>
                  <a:pt x="1252016" y="79078"/>
                  <a:pt x="983728" y="114267"/>
                  <a:pt x="796403" y="354245"/>
                </a:cubicBezTo>
                <a:cubicBezTo>
                  <a:pt x="439215" y="199728"/>
                  <a:pt x="53453" y="485743"/>
                  <a:pt x="110603" y="805095"/>
                </a:cubicBezTo>
                <a:cubicBezTo>
                  <a:pt x="-116939" y="979720"/>
                  <a:pt x="19851" y="1149582"/>
                  <a:pt x="399528" y="11575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976783" y="1037472"/>
            <a:ext cx="4338685" cy="1861463"/>
          </a:xfrm>
          <a:custGeom>
            <a:avLst/>
            <a:gdLst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704185"/>
              <a:gd name="connsiteY0" fmla="*/ 1006475 h 1006475"/>
              <a:gd name="connsiteX1" fmla="*/ 2200275 w 2704185"/>
              <a:gd name="connsiteY1" fmla="*/ 1006475 h 1006475"/>
              <a:gd name="connsiteX2" fmla="*/ 2679700 w 2704185"/>
              <a:gd name="connsiteY2" fmla="*/ 806450 h 1006475"/>
              <a:gd name="connsiteX3" fmla="*/ 2501900 w 2704185"/>
              <a:gd name="connsiteY3" fmla="*/ 396875 h 1006475"/>
              <a:gd name="connsiteX4" fmla="*/ 1666875 w 2704185"/>
              <a:gd name="connsiteY4" fmla="*/ 0 h 1006475"/>
              <a:gd name="connsiteX5" fmla="*/ 600075 w 2704185"/>
              <a:gd name="connsiteY5" fmla="*/ 25400 h 1006475"/>
              <a:gd name="connsiteX6" fmla="*/ 0 w 2704185"/>
              <a:gd name="connsiteY6" fmla="*/ 615950 h 1006475"/>
              <a:gd name="connsiteX7" fmla="*/ 123825 w 2704185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101363 h 1101363"/>
              <a:gd name="connsiteX1" fmla="*/ 2200275 w 2710992"/>
              <a:gd name="connsiteY1" fmla="*/ 1101363 h 1101363"/>
              <a:gd name="connsiteX2" fmla="*/ 2679700 w 2710992"/>
              <a:gd name="connsiteY2" fmla="*/ 901338 h 1101363"/>
              <a:gd name="connsiteX3" fmla="*/ 2501900 w 2710992"/>
              <a:gd name="connsiteY3" fmla="*/ 491763 h 1101363"/>
              <a:gd name="connsiteX4" fmla="*/ 1666875 w 2710992"/>
              <a:gd name="connsiteY4" fmla="*/ 94888 h 1101363"/>
              <a:gd name="connsiteX5" fmla="*/ 600075 w 2710992"/>
              <a:gd name="connsiteY5" fmla="*/ 120288 h 1101363"/>
              <a:gd name="connsiteX6" fmla="*/ 0 w 2710992"/>
              <a:gd name="connsiteY6" fmla="*/ 710838 h 1101363"/>
              <a:gd name="connsiteX7" fmla="*/ 123825 w 2710992"/>
              <a:gd name="connsiteY7" fmla="*/ 1101363 h 1101363"/>
              <a:gd name="connsiteX0" fmla="*/ 123825 w 2710992"/>
              <a:gd name="connsiteY0" fmla="*/ 1173121 h 1173121"/>
              <a:gd name="connsiteX1" fmla="*/ 2200275 w 2710992"/>
              <a:gd name="connsiteY1" fmla="*/ 1173121 h 1173121"/>
              <a:gd name="connsiteX2" fmla="*/ 2679700 w 2710992"/>
              <a:gd name="connsiteY2" fmla="*/ 973096 h 1173121"/>
              <a:gd name="connsiteX3" fmla="*/ 2501900 w 2710992"/>
              <a:gd name="connsiteY3" fmla="*/ 563521 h 1173121"/>
              <a:gd name="connsiteX4" fmla="*/ 1666875 w 2710992"/>
              <a:gd name="connsiteY4" fmla="*/ 166646 h 1173121"/>
              <a:gd name="connsiteX5" fmla="*/ 600075 w 2710992"/>
              <a:gd name="connsiteY5" fmla="*/ 192046 h 1173121"/>
              <a:gd name="connsiteX6" fmla="*/ 0 w 2710992"/>
              <a:gd name="connsiteY6" fmla="*/ 782596 h 1173121"/>
              <a:gd name="connsiteX7" fmla="*/ 123825 w 2710992"/>
              <a:gd name="connsiteY7" fmla="*/ 1173121 h 1173121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216585 w 2803752"/>
              <a:gd name="connsiteY0" fmla="*/ 1285704 h 1285704"/>
              <a:gd name="connsiteX1" fmla="*/ 2293035 w 2803752"/>
              <a:gd name="connsiteY1" fmla="*/ 1285704 h 1285704"/>
              <a:gd name="connsiteX2" fmla="*/ 2772460 w 2803752"/>
              <a:gd name="connsiteY2" fmla="*/ 1085679 h 1285704"/>
              <a:gd name="connsiteX3" fmla="*/ 2594660 w 2803752"/>
              <a:gd name="connsiteY3" fmla="*/ 676104 h 1285704"/>
              <a:gd name="connsiteX4" fmla="*/ 1759635 w 2803752"/>
              <a:gd name="connsiteY4" fmla="*/ 279229 h 1285704"/>
              <a:gd name="connsiteX5" fmla="*/ 692835 w 2803752"/>
              <a:gd name="connsiteY5" fmla="*/ 304629 h 1285704"/>
              <a:gd name="connsiteX6" fmla="*/ 92760 w 2803752"/>
              <a:gd name="connsiteY6" fmla="*/ 895179 h 1285704"/>
              <a:gd name="connsiteX7" fmla="*/ 216585 w 2803752"/>
              <a:gd name="connsiteY7" fmla="*/ 1285704 h 1285704"/>
              <a:gd name="connsiteX0" fmla="*/ 319131 w 2906298"/>
              <a:gd name="connsiteY0" fmla="*/ 1285704 h 1285704"/>
              <a:gd name="connsiteX1" fmla="*/ 2395581 w 2906298"/>
              <a:gd name="connsiteY1" fmla="*/ 1285704 h 1285704"/>
              <a:gd name="connsiteX2" fmla="*/ 2875006 w 2906298"/>
              <a:gd name="connsiteY2" fmla="*/ 1085679 h 1285704"/>
              <a:gd name="connsiteX3" fmla="*/ 2697206 w 2906298"/>
              <a:gd name="connsiteY3" fmla="*/ 676104 h 1285704"/>
              <a:gd name="connsiteX4" fmla="*/ 1862181 w 2906298"/>
              <a:gd name="connsiteY4" fmla="*/ 279229 h 1285704"/>
              <a:gd name="connsiteX5" fmla="*/ 795381 w 2906298"/>
              <a:gd name="connsiteY5" fmla="*/ 304629 h 1285704"/>
              <a:gd name="connsiteX6" fmla="*/ 195306 w 2906298"/>
              <a:gd name="connsiteY6" fmla="*/ 895179 h 1285704"/>
              <a:gd name="connsiteX7" fmla="*/ 319131 w 2906298"/>
              <a:gd name="connsiteY7" fmla="*/ 1285704 h 1285704"/>
              <a:gd name="connsiteX0" fmla="*/ 420994 w 3008161"/>
              <a:gd name="connsiteY0" fmla="*/ 1285704 h 1285704"/>
              <a:gd name="connsiteX1" fmla="*/ 2497444 w 3008161"/>
              <a:gd name="connsiteY1" fmla="*/ 1285704 h 1285704"/>
              <a:gd name="connsiteX2" fmla="*/ 2976869 w 3008161"/>
              <a:gd name="connsiteY2" fmla="*/ 1085679 h 1285704"/>
              <a:gd name="connsiteX3" fmla="*/ 2799069 w 3008161"/>
              <a:gd name="connsiteY3" fmla="*/ 676104 h 1285704"/>
              <a:gd name="connsiteX4" fmla="*/ 1964044 w 3008161"/>
              <a:gd name="connsiteY4" fmla="*/ 279229 h 1285704"/>
              <a:gd name="connsiteX5" fmla="*/ 897244 w 3008161"/>
              <a:gd name="connsiteY5" fmla="*/ 304629 h 1285704"/>
              <a:gd name="connsiteX6" fmla="*/ 297169 w 3008161"/>
              <a:gd name="connsiteY6" fmla="*/ 895179 h 1285704"/>
              <a:gd name="connsiteX7" fmla="*/ 420994 w 3008161"/>
              <a:gd name="connsiteY7" fmla="*/ 1285704 h 12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161" h="1285704">
                <a:moveTo>
                  <a:pt x="420994" y="1285704"/>
                </a:moveTo>
                <a:lnTo>
                  <a:pt x="2497444" y="1285704"/>
                </a:lnTo>
                <a:cubicBezTo>
                  <a:pt x="2800127" y="1269829"/>
                  <a:pt x="2934536" y="1209504"/>
                  <a:pt x="2976869" y="1085679"/>
                </a:cubicBezTo>
                <a:cubicBezTo>
                  <a:pt x="3073177" y="872954"/>
                  <a:pt x="2928186" y="730079"/>
                  <a:pt x="2799069" y="676104"/>
                </a:cubicBezTo>
                <a:cubicBezTo>
                  <a:pt x="2787427" y="258062"/>
                  <a:pt x="2299536" y="49571"/>
                  <a:pt x="1964044" y="279229"/>
                </a:cubicBezTo>
                <a:cubicBezTo>
                  <a:pt x="1792594" y="-106004"/>
                  <a:pt x="1087744" y="-88013"/>
                  <a:pt x="897244" y="304629"/>
                </a:cubicBezTo>
                <a:cubicBezTo>
                  <a:pt x="468619" y="101429"/>
                  <a:pt x="1894" y="488779"/>
                  <a:pt x="297169" y="895179"/>
                </a:cubicBezTo>
                <a:cubicBezTo>
                  <a:pt x="-188606" y="965029"/>
                  <a:pt x="-29856" y="1266654"/>
                  <a:pt x="420994" y="128570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674178" y="3035569"/>
            <a:ext cx="3939731" cy="1963081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bg2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39413" y="3036661"/>
            <a:ext cx="3561004" cy="1861463"/>
          </a:xfrm>
          <a:custGeom>
            <a:avLst/>
            <a:gdLst>
              <a:gd name="connsiteX0" fmla="*/ 171450 w 2209800"/>
              <a:gd name="connsiteY0" fmla="*/ 1162050 h 1162050"/>
              <a:gd name="connsiteX1" fmla="*/ 2076450 w 2209800"/>
              <a:gd name="connsiteY1" fmla="*/ 1162050 h 1162050"/>
              <a:gd name="connsiteX2" fmla="*/ 2209800 w 2209800"/>
              <a:gd name="connsiteY2" fmla="*/ 476250 h 1162050"/>
              <a:gd name="connsiteX3" fmla="*/ 1701800 w 2209800"/>
              <a:gd name="connsiteY3" fmla="*/ 0 h 1162050"/>
              <a:gd name="connsiteX4" fmla="*/ 1235075 w 2209800"/>
              <a:gd name="connsiteY4" fmla="*/ 63500 h 1162050"/>
              <a:gd name="connsiteX5" fmla="*/ 720725 w 2209800"/>
              <a:gd name="connsiteY5" fmla="*/ 79375 h 1162050"/>
              <a:gd name="connsiteX6" fmla="*/ 177800 w 2209800"/>
              <a:gd name="connsiteY6" fmla="*/ 320675 h 1162050"/>
              <a:gd name="connsiteX7" fmla="*/ 6350 w 2209800"/>
              <a:gd name="connsiteY7" fmla="*/ 552450 h 1162050"/>
              <a:gd name="connsiteX8" fmla="*/ 0 w 2209800"/>
              <a:gd name="connsiteY8" fmla="*/ 790575 h 1162050"/>
              <a:gd name="connsiteX9" fmla="*/ 171450 w 2209800"/>
              <a:gd name="connsiteY9" fmla="*/ 1162050 h 1162050"/>
              <a:gd name="connsiteX0" fmla="*/ 171450 w 2273864"/>
              <a:gd name="connsiteY0" fmla="*/ 1162050 h 1162050"/>
              <a:gd name="connsiteX1" fmla="*/ 2076450 w 2273864"/>
              <a:gd name="connsiteY1" fmla="*/ 1162050 h 1162050"/>
              <a:gd name="connsiteX2" fmla="*/ 2209800 w 2273864"/>
              <a:gd name="connsiteY2" fmla="*/ 476250 h 1162050"/>
              <a:gd name="connsiteX3" fmla="*/ 1701800 w 2273864"/>
              <a:gd name="connsiteY3" fmla="*/ 0 h 1162050"/>
              <a:gd name="connsiteX4" fmla="*/ 1235075 w 2273864"/>
              <a:gd name="connsiteY4" fmla="*/ 63500 h 1162050"/>
              <a:gd name="connsiteX5" fmla="*/ 720725 w 2273864"/>
              <a:gd name="connsiteY5" fmla="*/ 79375 h 1162050"/>
              <a:gd name="connsiteX6" fmla="*/ 177800 w 2273864"/>
              <a:gd name="connsiteY6" fmla="*/ 320675 h 1162050"/>
              <a:gd name="connsiteX7" fmla="*/ 6350 w 2273864"/>
              <a:gd name="connsiteY7" fmla="*/ 552450 h 1162050"/>
              <a:gd name="connsiteX8" fmla="*/ 0 w 2273864"/>
              <a:gd name="connsiteY8" fmla="*/ 790575 h 1162050"/>
              <a:gd name="connsiteX9" fmla="*/ 171450 w 2273864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39825 h 1139825"/>
              <a:gd name="connsiteX1" fmla="*/ 2076450 w 2413593"/>
              <a:gd name="connsiteY1" fmla="*/ 1139825 h 1139825"/>
              <a:gd name="connsiteX2" fmla="*/ 2209800 w 2413593"/>
              <a:gd name="connsiteY2" fmla="*/ 454025 h 1139825"/>
              <a:gd name="connsiteX3" fmla="*/ 1704975 w 2413593"/>
              <a:gd name="connsiteY3" fmla="*/ 0 h 1139825"/>
              <a:gd name="connsiteX4" fmla="*/ 1235075 w 2413593"/>
              <a:gd name="connsiteY4" fmla="*/ 41275 h 1139825"/>
              <a:gd name="connsiteX5" fmla="*/ 720725 w 2413593"/>
              <a:gd name="connsiteY5" fmla="*/ 57150 h 1139825"/>
              <a:gd name="connsiteX6" fmla="*/ 177800 w 2413593"/>
              <a:gd name="connsiteY6" fmla="*/ 298450 h 1139825"/>
              <a:gd name="connsiteX7" fmla="*/ 6350 w 2413593"/>
              <a:gd name="connsiteY7" fmla="*/ 530225 h 1139825"/>
              <a:gd name="connsiteX8" fmla="*/ 0 w 2413593"/>
              <a:gd name="connsiteY8" fmla="*/ 768350 h 1139825"/>
              <a:gd name="connsiteX9" fmla="*/ 171450 w 2413593"/>
              <a:gd name="connsiteY9" fmla="*/ 1139825 h 1139825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6648 w 2468791"/>
              <a:gd name="connsiteY0" fmla="*/ 1319019 h 1319019"/>
              <a:gd name="connsiteX1" fmla="*/ 2131648 w 2468791"/>
              <a:gd name="connsiteY1" fmla="*/ 1319019 h 1319019"/>
              <a:gd name="connsiteX2" fmla="*/ 2264998 w 2468791"/>
              <a:gd name="connsiteY2" fmla="*/ 633219 h 1319019"/>
              <a:gd name="connsiteX3" fmla="*/ 1760173 w 2468791"/>
              <a:gd name="connsiteY3" fmla="*/ 179194 h 1319019"/>
              <a:gd name="connsiteX4" fmla="*/ 1290273 w 2468791"/>
              <a:gd name="connsiteY4" fmla="*/ 220469 h 1319019"/>
              <a:gd name="connsiteX5" fmla="*/ 775923 w 2468791"/>
              <a:gd name="connsiteY5" fmla="*/ 236344 h 1319019"/>
              <a:gd name="connsiteX6" fmla="*/ 232998 w 2468791"/>
              <a:gd name="connsiteY6" fmla="*/ 477644 h 1319019"/>
              <a:gd name="connsiteX7" fmla="*/ 61548 w 2468791"/>
              <a:gd name="connsiteY7" fmla="*/ 709419 h 1319019"/>
              <a:gd name="connsiteX8" fmla="*/ 55198 w 2468791"/>
              <a:gd name="connsiteY8" fmla="*/ 947544 h 1319019"/>
              <a:gd name="connsiteX9" fmla="*/ 226648 w 2468791"/>
              <a:gd name="connsiteY9" fmla="*/ 1319019 h 1319019"/>
              <a:gd name="connsiteX0" fmla="*/ 282836 w 2524979"/>
              <a:gd name="connsiteY0" fmla="*/ 1319019 h 1319019"/>
              <a:gd name="connsiteX1" fmla="*/ 2187836 w 2524979"/>
              <a:gd name="connsiteY1" fmla="*/ 1319019 h 1319019"/>
              <a:gd name="connsiteX2" fmla="*/ 2321186 w 2524979"/>
              <a:gd name="connsiteY2" fmla="*/ 633219 h 1319019"/>
              <a:gd name="connsiteX3" fmla="*/ 1816361 w 2524979"/>
              <a:gd name="connsiteY3" fmla="*/ 179194 h 1319019"/>
              <a:gd name="connsiteX4" fmla="*/ 1346461 w 2524979"/>
              <a:gd name="connsiteY4" fmla="*/ 220469 h 1319019"/>
              <a:gd name="connsiteX5" fmla="*/ 832111 w 2524979"/>
              <a:gd name="connsiteY5" fmla="*/ 236344 h 1319019"/>
              <a:gd name="connsiteX6" fmla="*/ 289186 w 2524979"/>
              <a:gd name="connsiteY6" fmla="*/ 477644 h 1319019"/>
              <a:gd name="connsiteX7" fmla="*/ 117736 w 2524979"/>
              <a:gd name="connsiteY7" fmla="*/ 709419 h 1319019"/>
              <a:gd name="connsiteX8" fmla="*/ 111386 w 2524979"/>
              <a:gd name="connsiteY8" fmla="*/ 947544 h 1319019"/>
              <a:gd name="connsiteX9" fmla="*/ 282836 w 2524979"/>
              <a:gd name="connsiteY9" fmla="*/ 1319019 h 1319019"/>
              <a:gd name="connsiteX0" fmla="*/ 336258 w 2578401"/>
              <a:gd name="connsiteY0" fmla="*/ 1319019 h 1319019"/>
              <a:gd name="connsiteX1" fmla="*/ 2241258 w 2578401"/>
              <a:gd name="connsiteY1" fmla="*/ 1319019 h 1319019"/>
              <a:gd name="connsiteX2" fmla="*/ 2374608 w 2578401"/>
              <a:gd name="connsiteY2" fmla="*/ 633219 h 1319019"/>
              <a:gd name="connsiteX3" fmla="*/ 1869783 w 2578401"/>
              <a:gd name="connsiteY3" fmla="*/ 179194 h 1319019"/>
              <a:gd name="connsiteX4" fmla="*/ 1399883 w 2578401"/>
              <a:gd name="connsiteY4" fmla="*/ 220469 h 1319019"/>
              <a:gd name="connsiteX5" fmla="*/ 885533 w 2578401"/>
              <a:gd name="connsiteY5" fmla="*/ 236344 h 1319019"/>
              <a:gd name="connsiteX6" fmla="*/ 342608 w 2578401"/>
              <a:gd name="connsiteY6" fmla="*/ 477644 h 1319019"/>
              <a:gd name="connsiteX7" fmla="*/ 171158 w 2578401"/>
              <a:gd name="connsiteY7" fmla="*/ 709419 h 1319019"/>
              <a:gd name="connsiteX8" fmla="*/ 164808 w 2578401"/>
              <a:gd name="connsiteY8" fmla="*/ 947544 h 1319019"/>
              <a:gd name="connsiteX9" fmla="*/ 336258 w 2578401"/>
              <a:gd name="connsiteY9" fmla="*/ 1319019 h 1319019"/>
              <a:gd name="connsiteX0" fmla="*/ 323711 w 2565854"/>
              <a:gd name="connsiteY0" fmla="*/ 1319019 h 1319019"/>
              <a:gd name="connsiteX1" fmla="*/ 2228711 w 2565854"/>
              <a:gd name="connsiteY1" fmla="*/ 1319019 h 1319019"/>
              <a:gd name="connsiteX2" fmla="*/ 2362061 w 2565854"/>
              <a:gd name="connsiteY2" fmla="*/ 633219 h 1319019"/>
              <a:gd name="connsiteX3" fmla="*/ 1857236 w 2565854"/>
              <a:gd name="connsiteY3" fmla="*/ 179194 h 1319019"/>
              <a:gd name="connsiteX4" fmla="*/ 1387336 w 2565854"/>
              <a:gd name="connsiteY4" fmla="*/ 220469 h 1319019"/>
              <a:gd name="connsiteX5" fmla="*/ 872986 w 2565854"/>
              <a:gd name="connsiteY5" fmla="*/ 236344 h 1319019"/>
              <a:gd name="connsiteX6" fmla="*/ 330061 w 2565854"/>
              <a:gd name="connsiteY6" fmla="*/ 477644 h 1319019"/>
              <a:gd name="connsiteX7" fmla="*/ 158611 w 2565854"/>
              <a:gd name="connsiteY7" fmla="*/ 709419 h 1319019"/>
              <a:gd name="connsiteX8" fmla="*/ 152261 w 2565854"/>
              <a:gd name="connsiteY8" fmla="*/ 947544 h 1319019"/>
              <a:gd name="connsiteX9" fmla="*/ 323711 w 2565854"/>
              <a:gd name="connsiteY9" fmla="*/ 1319019 h 131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65854" h="1319019">
                <a:moveTo>
                  <a:pt x="323711" y="1319019"/>
                </a:moveTo>
                <a:lnTo>
                  <a:pt x="2228711" y="1319019"/>
                </a:lnTo>
                <a:cubicBezTo>
                  <a:pt x="2606536" y="1287269"/>
                  <a:pt x="2689086" y="814194"/>
                  <a:pt x="2362061" y="633219"/>
                </a:cubicBezTo>
                <a:cubicBezTo>
                  <a:pt x="2659453" y="331594"/>
                  <a:pt x="2283744" y="-176406"/>
                  <a:pt x="1857236" y="179194"/>
                </a:cubicBezTo>
                <a:cubicBezTo>
                  <a:pt x="1719653" y="50077"/>
                  <a:pt x="1540794" y="32086"/>
                  <a:pt x="1387336" y="220469"/>
                </a:cubicBezTo>
                <a:cubicBezTo>
                  <a:pt x="1247636" y="-148889"/>
                  <a:pt x="936486" y="8802"/>
                  <a:pt x="872986" y="236344"/>
                </a:cubicBezTo>
                <a:cubicBezTo>
                  <a:pt x="609461" y="94527"/>
                  <a:pt x="301486" y="241636"/>
                  <a:pt x="330061" y="477644"/>
                </a:cubicBezTo>
                <a:cubicBezTo>
                  <a:pt x="104636" y="466002"/>
                  <a:pt x="41136" y="613111"/>
                  <a:pt x="158611" y="709419"/>
                </a:cubicBezTo>
                <a:cubicBezTo>
                  <a:pt x="70769" y="788794"/>
                  <a:pt x="84528" y="880869"/>
                  <a:pt x="152261" y="947544"/>
                </a:cubicBezTo>
                <a:cubicBezTo>
                  <a:pt x="-127139" y="1033269"/>
                  <a:pt x="6211" y="1299969"/>
                  <a:pt x="323711" y="131901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199" name="Group 11"/>
          <p:cNvGrpSpPr>
            <a:grpSpLocks/>
          </p:cNvGrpSpPr>
          <p:nvPr/>
        </p:nvGrpSpPr>
        <p:grpSpPr bwMode="auto">
          <a:xfrm>
            <a:off x="5428961" y="2220569"/>
            <a:ext cx="369888" cy="647700"/>
            <a:chOff x="2057400" y="2332412"/>
            <a:chExt cx="324766" cy="5688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2057400" y="2743747"/>
              <a:ext cx="157505" cy="15756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214905" y="2562481"/>
              <a:ext cx="158898" cy="15756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224661" y="2332412"/>
              <a:ext cx="157505" cy="157562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rot="20620448">
            <a:off x="10293335" y="2123786"/>
            <a:ext cx="369803" cy="647785"/>
            <a:chOff x="2057400" y="2332412"/>
            <a:chExt cx="324766" cy="56889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4" name="Oval 63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rot="20620448">
            <a:off x="10195919" y="4231293"/>
            <a:ext cx="369803" cy="647785"/>
            <a:chOff x="2057400" y="2332412"/>
            <a:chExt cx="324766" cy="5688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9" name="Oval 78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2166015" y="252926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 rot="21164505">
            <a:off x="5738279" y="4248365"/>
            <a:ext cx="369803" cy="647785"/>
            <a:chOff x="2057400" y="2332412"/>
            <a:chExt cx="324766" cy="5688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87" name="Oval 86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203" name="Rectangle 31"/>
          <p:cNvSpPr>
            <a:spLocks noChangeArrowheads="1"/>
          </p:cNvSpPr>
          <p:nvPr/>
        </p:nvSpPr>
        <p:spPr bwMode="auto">
          <a:xfrm>
            <a:off x="2460472" y="1599216"/>
            <a:ext cx="2665851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Trong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xã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hội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phong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kiến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,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thân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phận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phụ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nữ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vô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cùng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thấp</a:t>
            </a:r>
            <a:r>
              <a:rPr kumimoji="0" lang="en-US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kém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,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chịu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rất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nhiều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sự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bất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itchFamily="34" charset="0"/>
                <a:ea typeface="Calibri" panose="020F0502020204030204" pitchFamily="34" charset="0"/>
                <a:cs typeface="Arial" charset="0"/>
              </a:rPr>
              <a:t> công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204" name="Rectangle 31"/>
          <p:cNvSpPr>
            <a:spLocks noChangeArrowheads="1"/>
          </p:cNvSpPr>
          <p:nvPr/>
        </p:nvSpPr>
        <p:spPr bwMode="auto">
          <a:xfrm>
            <a:off x="6539417" y="1519859"/>
            <a:ext cx="32844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S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ự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sụp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đổ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chế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độ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phong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kiến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đã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tiền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đề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cho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quá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trình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giải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phóng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phụ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khỏi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sự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bất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bình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đẳng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tại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. </a:t>
            </a:r>
            <a:endParaRPr kumimoji="0" lang="en-US" sz="1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67D4E17-CBED-435E-81C8-8FEB3DEC4138}"/>
              </a:ext>
            </a:extLst>
          </p:cNvPr>
          <p:cNvSpPr txBox="1"/>
          <p:nvPr/>
        </p:nvSpPr>
        <p:spPr>
          <a:xfrm>
            <a:off x="2004495" y="3439578"/>
            <a:ext cx="29718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ăm 1920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bộ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đầu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tiên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được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ra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nó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như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cuộc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mạng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lớn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về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phục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Trung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Quốc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403CCEBF-0BF4-4DFF-BF1D-97951FFFC782}"/>
              </a:ext>
            </a:extLst>
          </p:cNvPr>
          <p:cNvSpPr txBox="1"/>
          <p:nvPr/>
        </p:nvSpPr>
        <p:spPr>
          <a:xfrm>
            <a:off x="7052795" y="3531373"/>
            <a:ext cx="268630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Chịu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ảnh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hưởng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phương Tây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bắt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đầu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đòi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quyền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lợi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bản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thân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mình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7F69DD2-5D7F-4B29-BD89-68E026F24C0E}"/>
              </a:ext>
            </a:extLst>
          </p:cNvPr>
          <p:cNvSpPr/>
          <p:nvPr/>
        </p:nvSpPr>
        <p:spPr>
          <a:xfrm>
            <a:off x="4069459" y="4998652"/>
            <a:ext cx="4052991" cy="1755719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7525A42-3D48-4D84-9334-69F985E4F3EE}"/>
              </a:ext>
            </a:extLst>
          </p:cNvPr>
          <p:cNvSpPr txBox="1"/>
          <p:nvPr/>
        </p:nvSpPr>
        <p:spPr>
          <a:xfrm>
            <a:off x="4487301" y="5564629"/>
            <a:ext cx="3062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Có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thể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nói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lịch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sử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phản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ánh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trỗi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dậy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kỷ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XX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7" name="Group 85">
            <a:extLst>
              <a:ext uri="{FF2B5EF4-FFF2-40B4-BE49-F238E27FC236}">
                <a16:creationId xmlns:a16="http://schemas.microsoft.com/office/drawing/2014/main" id="{DF70C82B-D8CB-4064-824D-5335E7C25FB0}"/>
              </a:ext>
            </a:extLst>
          </p:cNvPr>
          <p:cNvGrpSpPr/>
          <p:nvPr/>
        </p:nvGrpSpPr>
        <p:grpSpPr>
          <a:xfrm rot="21164505">
            <a:off x="8268404" y="6085823"/>
            <a:ext cx="369803" cy="647785"/>
            <a:chOff x="2057400" y="2332412"/>
            <a:chExt cx="324766" cy="568896"/>
          </a:xfrm>
          <a:solidFill>
            <a:schemeClr val="accent5">
              <a:lumMod val="40000"/>
              <a:lumOff val="60000"/>
            </a:schemeClr>
          </a:solidFill>
        </p:grpSpPr>
        <p:sp>
          <p:nvSpPr>
            <p:cNvPr id="38" name="Oval 86">
              <a:extLst>
                <a:ext uri="{FF2B5EF4-FFF2-40B4-BE49-F238E27FC236}">
                  <a16:creationId xmlns:a16="http://schemas.microsoft.com/office/drawing/2014/main" id="{CDDC086D-4514-497B-A0DA-CC6FAA14EE1A}"/>
                </a:ext>
              </a:extLst>
            </p:cNvPr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87">
              <a:extLst>
                <a:ext uri="{FF2B5EF4-FFF2-40B4-BE49-F238E27FC236}">
                  <a16:creationId xmlns:a16="http://schemas.microsoft.com/office/drawing/2014/main" id="{521665A5-BC47-4A75-870C-5B1259D982B3}"/>
                </a:ext>
              </a:extLst>
            </p:cNvPr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88">
              <a:extLst>
                <a:ext uri="{FF2B5EF4-FFF2-40B4-BE49-F238E27FC236}">
                  <a16:creationId xmlns:a16="http://schemas.microsoft.com/office/drawing/2014/main" id="{2ED35A06-C378-4808-81B5-7FEFD6CF1FB3}"/>
                </a:ext>
              </a:extLst>
            </p:cNvPr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935903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2" grpId="0" animBg="1"/>
      <p:bldP spid="3" grpId="0" animBg="1"/>
      <p:bldP spid="6" grpId="0" animBg="1"/>
      <p:bldP spid="7" grpId="0" animBg="1"/>
      <p:bldP spid="8203" grpId="0"/>
      <p:bldP spid="8204" grpId="0"/>
      <p:bldP spid="10" grpId="0"/>
      <p:bldP spid="13" grpId="0"/>
      <p:bldP spid="4" grpId="0" animBg="1"/>
      <p:bldP spid="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5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extBox 4"/>
          <p:cNvSpPr txBox="1">
            <a:spLocks noChangeArrowheads="1"/>
          </p:cNvSpPr>
          <p:nvPr/>
        </p:nvSpPr>
        <p:spPr bwMode="auto">
          <a:xfrm>
            <a:off x="2224423" y="-26599"/>
            <a:ext cx="8026000" cy="954107"/>
          </a:xfrm>
          <a:prstGeom prst="rect">
            <a:avLst/>
          </a:prstGeom>
          <a:solidFill>
            <a:schemeClr val="accent3"/>
          </a:solidFill>
          <a:ln w="12700">
            <a:solidFill>
              <a:schemeClr val="accent1">
                <a:lumMod val="60000"/>
                <a:lumOff val="40000"/>
              </a:schemeClr>
            </a:solidFill>
            <a:headEnd/>
            <a:tailEnd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anchor="ctr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Ẩn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chứa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vẻ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tâm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hồn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2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endParaRPr kumimoji="0" lang="en-US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" name="Freeform 1"/>
          <p:cNvSpPr/>
          <p:nvPr/>
        </p:nvSpPr>
        <p:spPr>
          <a:xfrm>
            <a:off x="1695818" y="1056868"/>
            <a:ext cx="3765311" cy="1869195"/>
          </a:xfrm>
          <a:custGeom>
            <a:avLst/>
            <a:gdLst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936750 w 2209800"/>
              <a:gd name="connsiteY4" fmla="*/ 38100 h 1104900"/>
              <a:gd name="connsiteX5" fmla="*/ 1409700 w 2209800"/>
              <a:gd name="connsiteY5" fmla="*/ 107950 h 1104900"/>
              <a:gd name="connsiteX6" fmla="*/ 685800 w 2209800"/>
              <a:gd name="connsiteY6" fmla="*/ 254000 h 1104900"/>
              <a:gd name="connsiteX7" fmla="*/ 0 w 2209800"/>
              <a:gd name="connsiteY7" fmla="*/ 704850 h 1104900"/>
              <a:gd name="connsiteX8" fmla="*/ 260350 w 2209800"/>
              <a:gd name="connsiteY8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09700 w 2209800"/>
              <a:gd name="connsiteY4" fmla="*/ 107950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04900 h 1104900"/>
              <a:gd name="connsiteX1" fmla="*/ 1797050 w 2209800"/>
              <a:gd name="connsiteY1" fmla="*/ 1104900 h 1104900"/>
              <a:gd name="connsiteX2" fmla="*/ 2209800 w 2209800"/>
              <a:gd name="connsiteY2" fmla="*/ 590550 h 1104900"/>
              <a:gd name="connsiteX3" fmla="*/ 2012950 w 2209800"/>
              <a:gd name="connsiteY3" fmla="*/ 0 h 1104900"/>
              <a:gd name="connsiteX4" fmla="*/ 1426369 w 2209800"/>
              <a:gd name="connsiteY4" fmla="*/ 91281 h 1104900"/>
              <a:gd name="connsiteX5" fmla="*/ 685800 w 2209800"/>
              <a:gd name="connsiteY5" fmla="*/ 254000 h 1104900"/>
              <a:gd name="connsiteX6" fmla="*/ 0 w 2209800"/>
              <a:gd name="connsiteY6" fmla="*/ 704850 h 1104900"/>
              <a:gd name="connsiteX7" fmla="*/ 260350 w 2209800"/>
              <a:gd name="connsiteY7" fmla="*/ 1104900 h 1104900"/>
              <a:gd name="connsiteX0" fmla="*/ 260350 w 2209800"/>
              <a:gd name="connsiteY0" fmla="*/ 1149945 h 1149945"/>
              <a:gd name="connsiteX1" fmla="*/ 1797050 w 2209800"/>
              <a:gd name="connsiteY1" fmla="*/ 1149945 h 1149945"/>
              <a:gd name="connsiteX2" fmla="*/ 2209800 w 2209800"/>
              <a:gd name="connsiteY2" fmla="*/ 635595 h 1149945"/>
              <a:gd name="connsiteX3" fmla="*/ 2012950 w 2209800"/>
              <a:gd name="connsiteY3" fmla="*/ 45045 h 1149945"/>
              <a:gd name="connsiteX4" fmla="*/ 1426369 w 2209800"/>
              <a:gd name="connsiteY4" fmla="*/ 136326 h 1149945"/>
              <a:gd name="connsiteX5" fmla="*/ 685800 w 2209800"/>
              <a:gd name="connsiteY5" fmla="*/ 299045 h 1149945"/>
              <a:gd name="connsiteX6" fmla="*/ 0 w 2209800"/>
              <a:gd name="connsiteY6" fmla="*/ 749895 h 1149945"/>
              <a:gd name="connsiteX7" fmla="*/ 260350 w 2209800"/>
              <a:gd name="connsiteY7" fmla="*/ 1149945 h 1149945"/>
              <a:gd name="connsiteX0" fmla="*/ 260350 w 2209800"/>
              <a:gd name="connsiteY0" fmla="*/ 1151694 h 1151694"/>
              <a:gd name="connsiteX1" fmla="*/ 1797050 w 2209800"/>
              <a:gd name="connsiteY1" fmla="*/ 1151694 h 1151694"/>
              <a:gd name="connsiteX2" fmla="*/ 2209800 w 2209800"/>
              <a:gd name="connsiteY2" fmla="*/ 637344 h 1151694"/>
              <a:gd name="connsiteX3" fmla="*/ 2022475 w 2209800"/>
              <a:gd name="connsiteY3" fmla="*/ 42032 h 1151694"/>
              <a:gd name="connsiteX4" fmla="*/ 1426369 w 2209800"/>
              <a:gd name="connsiteY4" fmla="*/ 138075 h 1151694"/>
              <a:gd name="connsiteX5" fmla="*/ 685800 w 2209800"/>
              <a:gd name="connsiteY5" fmla="*/ 300794 h 1151694"/>
              <a:gd name="connsiteX6" fmla="*/ 0 w 2209800"/>
              <a:gd name="connsiteY6" fmla="*/ 751644 h 1151694"/>
              <a:gd name="connsiteX7" fmla="*/ 260350 w 2209800"/>
              <a:gd name="connsiteY7" fmla="*/ 1151694 h 1151694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09800"/>
              <a:gd name="connsiteY0" fmla="*/ 1205145 h 1205145"/>
              <a:gd name="connsiteX1" fmla="*/ 1797050 w 2209800"/>
              <a:gd name="connsiteY1" fmla="*/ 1205145 h 1205145"/>
              <a:gd name="connsiteX2" fmla="*/ 2209800 w 2209800"/>
              <a:gd name="connsiteY2" fmla="*/ 690795 h 1205145"/>
              <a:gd name="connsiteX3" fmla="*/ 2022475 w 2209800"/>
              <a:gd name="connsiteY3" fmla="*/ 95483 h 1205145"/>
              <a:gd name="connsiteX4" fmla="*/ 1426369 w 2209800"/>
              <a:gd name="connsiteY4" fmla="*/ 191526 h 1205145"/>
              <a:gd name="connsiteX5" fmla="*/ 685800 w 2209800"/>
              <a:gd name="connsiteY5" fmla="*/ 354245 h 1205145"/>
              <a:gd name="connsiteX6" fmla="*/ 0 w 2209800"/>
              <a:gd name="connsiteY6" fmla="*/ 805095 h 1205145"/>
              <a:gd name="connsiteX7" fmla="*/ 260350 w 2209800"/>
              <a:gd name="connsiteY7" fmla="*/ 1205145 h 1205145"/>
              <a:gd name="connsiteX0" fmla="*/ 260350 w 2216944"/>
              <a:gd name="connsiteY0" fmla="*/ 1205145 h 1205145"/>
              <a:gd name="connsiteX1" fmla="*/ 1797050 w 2216944"/>
              <a:gd name="connsiteY1" fmla="*/ 1205145 h 1205145"/>
              <a:gd name="connsiteX2" fmla="*/ 2216944 w 2216944"/>
              <a:gd name="connsiteY2" fmla="*/ 705083 h 1205145"/>
              <a:gd name="connsiteX3" fmla="*/ 2022475 w 2216944"/>
              <a:gd name="connsiteY3" fmla="*/ 95483 h 1205145"/>
              <a:gd name="connsiteX4" fmla="*/ 1426369 w 2216944"/>
              <a:gd name="connsiteY4" fmla="*/ 191526 h 1205145"/>
              <a:gd name="connsiteX5" fmla="*/ 685800 w 2216944"/>
              <a:gd name="connsiteY5" fmla="*/ 354245 h 1205145"/>
              <a:gd name="connsiteX6" fmla="*/ 0 w 2216944"/>
              <a:gd name="connsiteY6" fmla="*/ 805095 h 1205145"/>
              <a:gd name="connsiteX7" fmla="*/ 260350 w 221694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7050 w 2227794"/>
              <a:gd name="connsiteY1" fmla="*/ 1205145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60350 w 2227794"/>
              <a:gd name="connsiteY0" fmla="*/ 1205145 h 1205145"/>
              <a:gd name="connsiteX1" fmla="*/ 1799431 w 2227794"/>
              <a:gd name="connsiteY1" fmla="*/ 1164664 h 1205145"/>
              <a:gd name="connsiteX2" fmla="*/ 2216944 w 2227794"/>
              <a:gd name="connsiteY2" fmla="*/ 705083 h 1205145"/>
              <a:gd name="connsiteX3" fmla="*/ 2022475 w 2227794"/>
              <a:gd name="connsiteY3" fmla="*/ 95483 h 1205145"/>
              <a:gd name="connsiteX4" fmla="*/ 1426369 w 2227794"/>
              <a:gd name="connsiteY4" fmla="*/ 191526 h 1205145"/>
              <a:gd name="connsiteX5" fmla="*/ 685800 w 2227794"/>
              <a:gd name="connsiteY5" fmla="*/ 354245 h 1205145"/>
              <a:gd name="connsiteX6" fmla="*/ 0 w 2227794"/>
              <a:gd name="connsiteY6" fmla="*/ 805095 h 1205145"/>
              <a:gd name="connsiteX7" fmla="*/ 260350 w 2227794"/>
              <a:gd name="connsiteY7" fmla="*/ 1205145 h 1205145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288925 w 2227794"/>
              <a:gd name="connsiteY0" fmla="*/ 1157520 h 1164664"/>
              <a:gd name="connsiteX1" fmla="*/ 1799431 w 2227794"/>
              <a:gd name="connsiteY1" fmla="*/ 1164664 h 1164664"/>
              <a:gd name="connsiteX2" fmla="*/ 2216944 w 2227794"/>
              <a:gd name="connsiteY2" fmla="*/ 705083 h 1164664"/>
              <a:gd name="connsiteX3" fmla="*/ 2022475 w 2227794"/>
              <a:gd name="connsiteY3" fmla="*/ 95483 h 1164664"/>
              <a:gd name="connsiteX4" fmla="*/ 1426369 w 2227794"/>
              <a:gd name="connsiteY4" fmla="*/ 191526 h 1164664"/>
              <a:gd name="connsiteX5" fmla="*/ 685800 w 2227794"/>
              <a:gd name="connsiteY5" fmla="*/ 354245 h 1164664"/>
              <a:gd name="connsiteX6" fmla="*/ 0 w 2227794"/>
              <a:gd name="connsiteY6" fmla="*/ 805095 h 1164664"/>
              <a:gd name="connsiteX7" fmla="*/ 288925 w 2227794"/>
              <a:gd name="connsiteY7" fmla="*/ 1157520 h 1164664"/>
              <a:gd name="connsiteX0" fmla="*/ 390126 w 2328995"/>
              <a:gd name="connsiteY0" fmla="*/ 1157520 h 1164664"/>
              <a:gd name="connsiteX1" fmla="*/ 1900632 w 2328995"/>
              <a:gd name="connsiteY1" fmla="*/ 1164664 h 1164664"/>
              <a:gd name="connsiteX2" fmla="*/ 2318145 w 2328995"/>
              <a:gd name="connsiteY2" fmla="*/ 705083 h 1164664"/>
              <a:gd name="connsiteX3" fmla="*/ 2123676 w 2328995"/>
              <a:gd name="connsiteY3" fmla="*/ 95483 h 1164664"/>
              <a:gd name="connsiteX4" fmla="*/ 1527570 w 2328995"/>
              <a:gd name="connsiteY4" fmla="*/ 191526 h 1164664"/>
              <a:gd name="connsiteX5" fmla="*/ 787001 w 2328995"/>
              <a:gd name="connsiteY5" fmla="*/ 354245 h 1164664"/>
              <a:gd name="connsiteX6" fmla="*/ 101201 w 2328995"/>
              <a:gd name="connsiteY6" fmla="*/ 805095 h 1164664"/>
              <a:gd name="connsiteX7" fmla="*/ 390126 w 2328995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  <a:gd name="connsiteX0" fmla="*/ 399528 w 2338397"/>
              <a:gd name="connsiteY0" fmla="*/ 1157520 h 1164664"/>
              <a:gd name="connsiteX1" fmla="*/ 1910034 w 2338397"/>
              <a:gd name="connsiteY1" fmla="*/ 1164664 h 1164664"/>
              <a:gd name="connsiteX2" fmla="*/ 2327547 w 2338397"/>
              <a:gd name="connsiteY2" fmla="*/ 705083 h 1164664"/>
              <a:gd name="connsiteX3" fmla="*/ 2133078 w 2338397"/>
              <a:gd name="connsiteY3" fmla="*/ 95483 h 1164664"/>
              <a:gd name="connsiteX4" fmla="*/ 1536972 w 2338397"/>
              <a:gd name="connsiteY4" fmla="*/ 191526 h 1164664"/>
              <a:gd name="connsiteX5" fmla="*/ 796403 w 2338397"/>
              <a:gd name="connsiteY5" fmla="*/ 354245 h 1164664"/>
              <a:gd name="connsiteX6" fmla="*/ 110603 w 2338397"/>
              <a:gd name="connsiteY6" fmla="*/ 805095 h 1164664"/>
              <a:gd name="connsiteX7" fmla="*/ 399528 w 2338397"/>
              <a:gd name="connsiteY7" fmla="*/ 1157520 h 1164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338397" h="1164664">
                <a:moveTo>
                  <a:pt x="399528" y="1157520"/>
                </a:moveTo>
                <a:lnTo>
                  <a:pt x="1910034" y="1164664"/>
                </a:lnTo>
                <a:cubicBezTo>
                  <a:pt x="2016661" y="1128946"/>
                  <a:pt x="2266163" y="1043220"/>
                  <a:pt x="2327547" y="705083"/>
                </a:cubicBezTo>
                <a:cubicBezTo>
                  <a:pt x="2336542" y="575703"/>
                  <a:pt x="2390783" y="351070"/>
                  <a:pt x="2133078" y="95483"/>
                </a:cubicBezTo>
                <a:cubicBezTo>
                  <a:pt x="2004226" y="-24109"/>
                  <a:pt x="1708686" y="-69882"/>
                  <a:pt x="1536972" y="191526"/>
                </a:cubicBezTo>
                <a:cubicBezTo>
                  <a:pt x="1252016" y="79078"/>
                  <a:pt x="983728" y="114267"/>
                  <a:pt x="796403" y="354245"/>
                </a:cubicBezTo>
                <a:cubicBezTo>
                  <a:pt x="439215" y="199728"/>
                  <a:pt x="53453" y="485743"/>
                  <a:pt x="110603" y="805095"/>
                </a:cubicBezTo>
                <a:cubicBezTo>
                  <a:pt x="-116939" y="979720"/>
                  <a:pt x="19851" y="1149582"/>
                  <a:pt x="399528" y="1157520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Freeform 2"/>
          <p:cNvSpPr/>
          <p:nvPr/>
        </p:nvSpPr>
        <p:spPr>
          <a:xfrm>
            <a:off x="5957190" y="1031877"/>
            <a:ext cx="4338685" cy="1861463"/>
          </a:xfrm>
          <a:custGeom>
            <a:avLst/>
            <a:gdLst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679700"/>
              <a:gd name="connsiteY0" fmla="*/ 1006475 h 1006475"/>
              <a:gd name="connsiteX1" fmla="*/ 2200275 w 2679700"/>
              <a:gd name="connsiteY1" fmla="*/ 1006475 h 1006475"/>
              <a:gd name="connsiteX2" fmla="*/ 2679700 w 2679700"/>
              <a:gd name="connsiteY2" fmla="*/ 806450 h 1006475"/>
              <a:gd name="connsiteX3" fmla="*/ 2501900 w 2679700"/>
              <a:gd name="connsiteY3" fmla="*/ 396875 h 1006475"/>
              <a:gd name="connsiteX4" fmla="*/ 1666875 w 2679700"/>
              <a:gd name="connsiteY4" fmla="*/ 0 h 1006475"/>
              <a:gd name="connsiteX5" fmla="*/ 600075 w 2679700"/>
              <a:gd name="connsiteY5" fmla="*/ 25400 h 1006475"/>
              <a:gd name="connsiteX6" fmla="*/ 0 w 2679700"/>
              <a:gd name="connsiteY6" fmla="*/ 615950 h 1006475"/>
              <a:gd name="connsiteX7" fmla="*/ 123825 w 2679700"/>
              <a:gd name="connsiteY7" fmla="*/ 1006475 h 1006475"/>
              <a:gd name="connsiteX0" fmla="*/ 123825 w 2704185"/>
              <a:gd name="connsiteY0" fmla="*/ 1006475 h 1006475"/>
              <a:gd name="connsiteX1" fmla="*/ 2200275 w 2704185"/>
              <a:gd name="connsiteY1" fmla="*/ 1006475 h 1006475"/>
              <a:gd name="connsiteX2" fmla="*/ 2679700 w 2704185"/>
              <a:gd name="connsiteY2" fmla="*/ 806450 h 1006475"/>
              <a:gd name="connsiteX3" fmla="*/ 2501900 w 2704185"/>
              <a:gd name="connsiteY3" fmla="*/ 396875 h 1006475"/>
              <a:gd name="connsiteX4" fmla="*/ 1666875 w 2704185"/>
              <a:gd name="connsiteY4" fmla="*/ 0 h 1006475"/>
              <a:gd name="connsiteX5" fmla="*/ 600075 w 2704185"/>
              <a:gd name="connsiteY5" fmla="*/ 25400 h 1006475"/>
              <a:gd name="connsiteX6" fmla="*/ 0 w 2704185"/>
              <a:gd name="connsiteY6" fmla="*/ 615950 h 1006475"/>
              <a:gd name="connsiteX7" fmla="*/ 123825 w 2704185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006475 h 1006475"/>
              <a:gd name="connsiteX1" fmla="*/ 2200275 w 2710992"/>
              <a:gd name="connsiteY1" fmla="*/ 1006475 h 1006475"/>
              <a:gd name="connsiteX2" fmla="*/ 2679700 w 2710992"/>
              <a:gd name="connsiteY2" fmla="*/ 806450 h 1006475"/>
              <a:gd name="connsiteX3" fmla="*/ 2501900 w 2710992"/>
              <a:gd name="connsiteY3" fmla="*/ 396875 h 1006475"/>
              <a:gd name="connsiteX4" fmla="*/ 1666875 w 2710992"/>
              <a:gd name="connsiteY4" fmla="*/ 0 h 1006475"/>
              <a:gd name="connsiteX5" fmla="*/ 600075 w 2710992"/>
              <a:gd name="connsiteY5" fmla="*/ 25400 h 1006475"/>
              <a:gd name="connsiteX6" fmla="*/ 0 w 2710992"/>
              <a:gd name="connsiteY6" fmla="*/ 615950 h 1006475"/>
              <a:gd name="connsiteX7" fmla="*/ 123825 w 2710992"/>
              <a:gd name="connsiteY7" fmla="*/ 1006475 h 1006475"/>
              <a:gd name="connsiteX0" fmla="*/ 123825 w 2710992"/>
              <a:gd name="connsiteY0" fmla="*/ 1101363 h 1101363"/>
              <a:gd name="connsiteX1" fmla="*/ 2200275 w 2710992"/>
              <a:gd name="connsiteY1" fmla="*/ 1101363 h 1101363"/>
              <a:gd name="connsiteX2" fmla="*/ 2679700 w 2710992"/>
              <a:gd name="connsiteY2" fmla="*/ 901338 h 1101363"/>
              <a:gd name="connsiteX3" fmla="*/ 2501900 w 2710992"/>
              <a:gd name="connsiteY3" fmla="*/ 491763 h 1101363"/>
              <a:gd name="connsiteX4" fmla="*/ 1666875 w 2710992"/>
              <a:gd name="connsiteY4" fmla="*/ 94888 h 1101363"/>
              <a:gd name="connsiteX5" fmla="*/ 600075 w 2710992"/>
              <a:gd name="connsiteY5" fmla="*/ 120288 h 1101363"/>
              <a:gd name="connsiteX6" fmla="*/ 0 w 2710992"/>
              <a:gd name="connsiteY6" fmla="*/ 710838 h 1101363"/>
              <a:gd name="connsiteX7" fmla="*/ 123825 w 2710992"/>
              <a:gd name="connsiteY7" fmla="*/ 1101363 h 1101363"/>
              <a:gd name="connsiteX0" fmla="*/ 123825 w 2710992"/>
              <a:gd name="connsiteY0" fmla="*/ 1173121 h 1173121"/>
              <a:gd name="connsiteX1" fmla="*/ 2200275 w 2710992"/>
              <a:gd name="connsiteY1" fmla="*/ 1173121 h 1173121"/>
              <a:gd name="connsiteX2" fmla="*/ 2679700 w 2710992"/>
              <a:gd name="connsiteY2" fmla="*/ 973096 h 1173121"/>
              <a:gd name="connsiteX3" fmla="*/ 2501900 w 2710992"/>
              <a:gd name="connsiteY3" fmla="*/ 563521 h 1173121"/>
              <a:gd name="connsiteX4" fmla="*/ 1666875 w 2710992"/>
              <a:gd name="connsiteY4" fmla="*/ 166646 h 1173121"/>
              <a:gd name="connsiteX5" fmla="*/ 600075 w 2710992"/>
              <a:gd name="connsiteY5" fmla="*/ 192046 h 1173121"/>
              <a:gd name="connsiteX6" fmla="*/ 0 w 2710992"/>
              <a:gd name="connsiteY6" fmla="*/ 782596 h 1173121"/>
              <a:gd name="connsiteX7" fmla="*/ 123825 w 2710992"/>
              <a:gd name="connsiteY7" fmla="*/ 1173121 h 1173121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123825 w 2710992"/>
              <a:gd name="connsiteY0" fmla="*/ 1285704 h 1285704"/>
              <a:gd name="connsiteX1" fmla="*/ 2200275 w 2710992"/>
              <a:gd name="connsiteY1" fmla="*/ 1285704 h 1285704"/>
              <a:gd name="connsiteX2" fmla="*/ 2679700 w 2710992"/>
              <a:gd name="connsiteY2" fmla="*/ 1085679 h 1285704"/>
              <a:gd name="connsiteX3" fmla="*/ 2501900 w 2710992"/>
              <a:gd name="connsiteY3" fmla="*/ 676104 h 1285704"/>
              <a:gd name="connsiteX4" fmla="*/ 1666875 w 2710992"/>
              <a:gd name="connsiteY4" fmla="*/ 279229 h 1285704"/>
              <a:gd name="connsiteX5" fmla="*/ 600075 w 2710992"/>
              <a:gd name="connsiteY5" fmla="*/ 304629 h 1285704"/>
              <a:gd name="connsiteX6" fmla="*/ 0 w 2710992"/>
              <a:gd name="connsiteY6" fmla="*/ 895179 h 1285704"/>
              <a:gd name="connsiteX7" fmla="*/ 123825 w 2710992"/>
              <a:gd name="connsiteY7" fmla="*/ 1285704 h 1285704"/>
              <a:gd name="connsiteX0" fmla="*/ 216585 w 2803752"/>
              <a:gd name="connsiteY0" fmla="*/ 1285704 h 1285704"/>
              <a:gd name="connsiteX1" fmla="*/ 2293035 w 2803752"/>
              <a:gd name="connsiteY1" fmla="*/ 1285704 h 1285704"/>
              <a:gd name="connsiteX2" fmla="*/ 2772460 w 2803752"/>
              <a:gd name="connsiteY2" fmla="*/ 1085679 h 1285704"/>
              <a:gd name="connsiteX3" fmla="*/ 2594660 w 2803752"/>
              <a:gd name="connsiteY3" fmla="*/ 676104 h 1285704"/>
              <a:gd name="connsiteX4" fmla="*/ 1759635 w 2803752"/>
              <a:gd name="connsiteY4" fmla="*/ 279229 h 1285704"/>
              <a:gd name="connsiteX5" fmla="*/ 692835 w 2803752"/>
              <a:gd name="connsiteY5" fmla="*/ 304629 h 1285704"/>
              <a:gd name="connsiteX6" fmla="*/ 92760 w 2803752"/>
              <a:gd name="connsiteY6" fmla="*/ 895179 h 1285704"/>
              <a:gd name="connsiteX7" fmla="*/ 216585 w 2803752"/>
              <a:gd name="connsiteY7" fmla="*/ 1285704 h 1285704"/>
              <a:gd name="connsiteX0" fmla="*/ 319131 w 2906298"/>
              <a:gd name="connsiteY0" fmla="*/ 1285704 h 1285704"/>
              <a:gd name="connsiteX1" fmla="*/ 2395581 w 2906298"/>
              <a:gd name="connsiteY1" fmla="*/ 1285704 h 1285704"/>
              <a:gd name="connsiteX2" fmla="*/ 2875006 w 2906298"/>
              <a:gd name="connsiteY2" fmla="*/ 1085679 h 1285704"/>
              <a:gd name="connsiteX3" fmla="*/ 2697206 w 2906298"/>
              <a:gd name="connsiteY3" fmla="*/ 676104 h 1285704"/>
              <a:gd name="connsiteX4" fmla="*/ 1862181 w 2906298"/>
              <a:gd name="connsiteY4" fmla="*/ 279229 h 1285704"/>
              <a:gd name="connsiteX5" fmla="*/ 795381 w 2906298"/>
              <a:gd name="connsiteY5" fmla="*/ 304629 h 1285704"/>
              <a:gd name="connsiteX6" fmla="*/ 195306 w 2906298"/>
              <a:gd name="connsiteY6" fmla="*/ 895179 h 1285704"/>
              <a:gd name="connsiteX7" fmla="*/ 319131 w 2906298"/>
              <a:gd name="connsiteY7" fmla="*/ 1285704 h 1285704"/>
              <a:gd name="connsiteX0" fmla="*/ 420994 w 3008161"/>
              <a:gd name="connsiteY0" fmla="*/ 1285704 h 1285704"/>
              <a:gd name="connsiteX1" fmla="*/ 2497444 w 3008161"/>
              <a:gd name="connsiteY1" fmla="*/ 1285704 h 1285704"/>
              <a:gd name="connsiteX2" fmla="*/ 2976869 w 3008161"/>
              <a:gd name="connsiteY2" fmla="*/ 1085679 h 1285704"/>
              <a:gd name="connsiteX3" fmla="*/ 2799069 w 3008161"/>
              <a:gd name="connsiteY3" fmla="*/ 676104 h 1285704"/>
              <a:gd name="connsiteX4" fmla="*/ 1964044 w 3008161"/>
              <a:gd name="connsiteY4" fmla="*/ 279229 h 1285704"/>
              <a:gd name="connsiteX5" fmla="*/ 897244 w 3008161"/>
              <a:gd name="connsiteY5" fmla="*/ 304629 h 1285704"/>
              <a:gd name="connsiteX6" fmla="*/ 297169 w 3008161"/>
              <a:gd name="connsiteY6" fmla="*/ 895179 h 1285704"/>
              <a:gd name="connsiteX7" fmla="*/ 420994 w 3008161"/>
              <a:gd name="connsiteY7" fmla="*/ 1285704 h 12857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008161" h="1285704">
                <a:moveTo>
                  <a:pt x="420994" y="1285704"/>
                </a:moveTo>
                <a:lnTo>
                  <a:pt x="2497444" y="1285704"/>
                </a:lnTo>
                <a:cubicBezTo>
                  <a:pt x="2800127" y="1269829"/>
                  <a:pt x="2934536" y="1209504"/>
                  <a:pt x="2976869" y="1085679"/>
                </a:cubicBezTo>
                <a:cubicBezTo>
                  <a:pt x="3073177" y="872954"/>
                  <a:pt x="2928186" y="730079"/>
                  <a:pt x="2799069" y="676104"/>
                </a:cubicBezTo>
                <a:cubicBezTo>
                  <a:pt x="2787427" y="258062"/>
                  <a:pt x="2299536" y="49571"/>
                  <a:pt x="1964044" y="279229"/>
                </a:cubicBezTo>
                <a:cubicBezTo>
                  <a:pt x="1792594" y="-106004"/>
                  <a:pt x="1087744" y="-88013"/>
                  <a:pt x="897244" y="304629"/>
                </a:cubicBezTo>
                <a:cubicBezTo>
                  <a:pt x="468619" y="101429"/>
                  <a:pt x="1894" y="488779"/>
                  <a:pt x="297169" y="895179"/>
                </a:cubicBezTo>
                <a:cubicBezTo>
                  <a:pt x="-188606" y="965029"/>
                  <a:pt x="-29856" y="1266654"/>
                  <a:pt x="420994" y="1285704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>
          <a:xfrm>
            <a:off x="1674178" y="3035569"/>
            <a:ext cx="3939731" cy="1963081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bg2"/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>
          <a:xfrm>
            <a:off x="6539413" y="3036661"/>
            <a:ext cx="3561004" cy="1861463"/>
          </a:xfrm>
          <a:custGeom>
            <a:avLst/>
            <a:gdLst>
              <a:gd name="connsiteX0" fmla="*/ 171450 w 2209800"/>
              <a:gd name="connsiteY0" fmla="*/ 1162050 h 1162050"/>
              <a:gd name="connsiteX1" fmla="*/ 2076450 w 2209800"/>
              <a:gd name="connsiteY1" fmla="*/ 1162050 h 1162050"/>
              <a:gd name="connsiteX2" fmla="*/ 2209800 w 2209800"/>
              <a:gd name="connsiteY2" fmla="*/ 476250 h 1162050"/>
              <a:gd name="connsiteX3" fmla="*/ 1701800 w 2209800"/>
              <a:gd name="connsiteY3" fmla="*/ 0 h 1162050"/>
              <a:gd name="connsiteX4" fmla="*/ 1235075 w 2209800"/>
              <a:gd name="connsiteY4" fmla="*/ 63500 h 1162050"/>
              <a:gd name="connsiteX5" fmla="*/ 720725 w 2209800"/>
              <a:gd name="connsiteY5" fmla="*/ 79375 h 1162050"/>
              <a:gd name="connsiteX6" fmla="*/ 177800 w 2209800"/>
              <a:gd name="connsiteY6" fmla="*/ 320675 h 1162050"/>
              <a:gd name="connsiteX7" fmla="*/ 6350 w 2209800"/>
              <a:gd name="connsiteY7" fmla="*/ 552450 h 1162050"/>
              <a:gd name="connsiteX8" fmla="*/ 0 w 2209800"/>
              <a:gd name="connsiteY8" fmla="*/ 790575 h 1162050"/>
              <a:gd name="connsiteX9" fmla="*/ 171450 w 2209800"/>
              <a:gd name="connsiteY9" fmla="*/ 1162050 h 1162050"/>
              <a:gd name="connsiteX0" fmla="*/ 171450 w 2273864"/>
              <a:gd name="connsiteY0" fmla="*/ 1162050 h 1162050"/>
              <a:gd name="connsiteX1" fmla="*/ 2076450 w 2273864"/>
              <a:gd name="connsiteY1" fmla="*/ 1162050 h 1162050"/>
              <a:gd name="connsiteX2" fmla="*/ 2209800 w 2273864"/>
              <a:gd name="connsiteY2" fmla="*/ 476250 h 1162050"/>
              <a:gd name="connsiteX3" fmla="*/ 1701800 w 2273864"/>
              <a:gd name="connsiteY3" fmla="*/ 0 h 1162050"/>
              <a:gd name="connsiteX4" fmla="*/ 1235075 w 2273864"/>
              <a:gd name="connsiteY4" fmla="*/ 63500 h 1162050"/>
              <a:gd name="connsiteX5" fmla="*/ 720725 w 2273864"/>
              <a:gd name="connsiteY5" fmla="*/ 79375 h 1162050"/>
              <a:gd name="connsiteX6" fmla="*/ 177800 w 2273864"/>
              <a:gd name="connsiteY6" fmla="*/ 320675 h 1162050"/>
              <a:gd name="connsiteX7" fmla="*/ 6350 w 2273864"/>
              <a:gd name="connsiteY7" fmla="*/ 552450 h 1162050"/>
              <a:gd name="connsiteX8" fmla="*/ 0 w 2273864"/>
              <a:gd name="connsiteY8" fmla="*/ 790575 h 1162050"/>
              <a:gd name="connsiteX9" fmla="*/ 171450 w 2273864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62050 h 1162050"/>
              <a:gd name="connsiteX1" fmla="*/ 2076450 w 2413593"/>
              <a:gd name="connsiteY1" fmla="*/ 1162050 h 1162050"/>
              <a:gd name="connsiteX2" fmla="*/ 2209800 w 2413593"/>
              <a:gd name="connsiteY2" fmla="*/ 476250 h 1162050"/>
              <a:gd name="connsiteX3" fmla="*/ 1701800 w 2413593"/>
              <a:gd name="connsiteY3" fmla="*/ 0 h 1162050"/>
              <a:gd name="connsiteX4" fmla="*/ 1235075 w 2413593"/>
              <a:gd name="connsiteY4" fmla="*/ 63500 h 1162050"/>
              <a:gd name="connsiteX5" fmla="*/ 720725 w 2413593"/>
              <a:gd name="connsiteY5" fmla="*/ 79375 h 1162050"/>
              <a:gd name="connsiteX6" fmla="*/ 177800 w 2413593"/>
              <a:gd name="connsiteY6" fmla="*/ 320675 h 1162050"/>
              <a:gd name="connsiteX7" fmla="*/ 6350 w 2413593"/>
              <a:gd name="connsiteY7" fmla="*/ 552450 h 1162050"/>
              <a:gd name="connsiteX8" fmla="*/ 0 w 2413593"/>
              <a:gd name="connsiteY8" fmla="*/ 790575 h 1162050"/>
              <a:gd name="connsiteX9" fmla="*/ 171450 w 2413593"/>
              <a:gd name="connsiteY9" fmla="*/ 1162050 h 1162050"/>
              <a:gd name="connsiteX0" fmla="*/ 171450 w 2413593"/>
              <a:gd name="connsiteY0" fmla="*/ 1139825 h 1139825"/>
              <a:gd name="connsiteX1" fmla="*/ 2076450 w 2413593"/>
              <a:gd name="connsiteY1" fmla="*/ 1139825 h 1139825"/>
              <a:gd name="connsiteX2" fmla="*/ 2209800 w 2413593"/>
              <a:gd name="connsiteY2" fmla="*/ 454025 h 1139825"/>
              <a:gd name="connsiteX3" fmla="*/ 1704975 w 2413593"/>
              <a:gd name="connsiteY3" fmla="*/ 0 h 1139825"/>
              <a:gd name="connsiteX4" fmla="*/ 1235075 w 2413593"/>
              <a:gd name="connsiteY4" fmla="*/ 41275 h 1139825"/>
              <a:gd name="connsiteX5" fmla="*/ 720725 w 2413593"/>
              <a:gd name="connsiteY5" fmla="*/ 57150 h 1139825"/>
              <a:gd name="connsiteX6" fmla="*/ 177800 w 2413593"/>
              <a:gd name="connsiteY6" fmla="*/ 298450 h 1139825"/>
              <a:gd name="connsiteX7" fmla="*/ 6350 w 2413593"/>
              <a:gd name="connsiteY7" fmla="*/ 530225 h 1139825"/>
              <a:gd name="connsiteX8" fmla="*/ 0 w 2413593"/>
              <a:gd name="connsiteY8" fmla="*/ 768350 h 1139825"/>
              <a:gd name="connsiteX9" fmla="*/ 171450 w 2413593"/>
              <a:gd name="connsiteY9" fmla="*/ 1139825 h 1139825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261427 h 1261427"/>
              <a:gd name="connsiteX1" fmla="*/ 2076450 w 2413593"/>
              <a:gd name="connsiteY1" fmla="*/ 1261427 h 1261427"/>
              <a:gd name="connsiteX2" fmla="*/ 2209800 w 2413593"/>
              <a:gd name="connsiteY2" fmla="*/ 575627 h 1261427"/>
              <a:gd name="connsiteX3" fmla="*/ 1704975 w 2413593"/>
              <a:gd name="connsiteY3" fmla="*/ 121602 h 1261427"/>
              <a:gd name="connsiteX4" fmla="*/ 1235075 w 2413593"/>
              <a:gd name="connsiteY4" fmla="*/ 162877 h 1261427"/>
              <a:gd name="connsiteX5" fmla="*/ 720725 w 2413593"/>
              <a:gd name="connsiteY5" fmla="*/ 178752 h 1261427"/>
              <a:gd name="connsiteX6" fmla="*/ 177800 w 2413593"/>
              <a:gd name="connsiteY6" fmla="*/ 420052 h 1261427"/>
              <a:gd name="connsiteX7" fmla="*/ 6350 w 2413593"/>
              <a:gd name="connsiteY7" fmla="*/ 651827 h 1261427"/>
              <a:gd name="connsiteX8" fmla="*/ 0 w 2413593"/>
              <a:gd name="connsiteY8" fmla="*/ 889952 h 1261427"/>
              <a:gd name="connsiteX9" fmla="*/ 171450 w 2413593"/>
              <a:gd name="connsiteY9" fmla="*/ 1261427 h 1261427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171450 w 2413593"/>
              <a:gd name="connsiteY0" fmla="*/ 1319019 h 1319019"/>
              <a:gd name="connsiteX1" fmla="*/ 2076450 w 2413593"/>
              <a:gd name="connsiteY1" fmla="*/ 1319019 h 1319019"/>
              <a:gd name="connsiteX2" fmla="*/ 2209800 w 2413593"/>
              <a:gd name="connsiteY2" fmla="*/ 633219 h 1319019"/>
              <a:gd name="connsiteX3" fmla="*/ 1704975 w 2413593"/>
              <a:gd name="connsiteY3" fmla="*/ 179194 h 1319019"/>
              <a:gd name="connsiteX4" fmla="*/ 1235075 w 2413593"/>
              <a:gd name="connsiteY4" fmla="*/ 220469 h 1319019"/>
              <a:gd name="connsiteX5" fmla="*/ 720725 w 2413593"/>
              <a:gd name="connsiteY5" fmla="*/ 236344 h 1319019"/>
              <a:gd name="connsiteX6" fmla="*/ 177800 w 2413593"/>
              <a:gd name="connsiteY6" fmla="*/ 477644 h 1319019"/>
              <a:gd name="connsiteX7" fmla="*/ 6350 w 2413593"/>
              <a:gd name="connsiteY7" fmla="*/ 709419 h 1319019"/>
              <a:gd name="connsiteX8" fmla="*/ 0 w 2413593"/>
              <a:gd name="connsiteY8" fmla="*/ 947544 h 1319019"/>
              <a:gd name="connsiteX9" fmla="*/ 171450 w 241359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2960 w 2465103"/>
              <a:gd name="connsiteY0" fmla="*/ 1319019 h 1319019"/>
              <a:gd name="connsiteX1" fmla="*/ 2127960 w 2465103"/>
              <a:gd name="connsiteY1" fmla="*/ 1319019 h 1319019"/>
              <a:gd name="connsiteX2" fmla="*/ 2261310 w 2465103"/>
              <a:gd name="connsiteY2" fmla="*/ 633219 h 1319019"/>
              <a:gd name="connsiteX3" fmla="*/ 1756485 w 2465103"/>
              <a:gd name="connsiteY3" fmla="*/ 179194 h 1319019"/>
              <a:gd name="connsiteX4" fmla="*/ 1286585 w 2465103"/>
              <a:gd name="connsiteY4" fmla="*/ 220469 h 1319019"/>
              <a:gd name="connsiteX5" fmla="*/ 772235 w 2465103"/>
              <a:gd name="connsiteY5" fmla="*/ 236344 h 1319019"/>
              <a:gd name="connsiteX6" fmla="*/ 229310 w 2465103"/>
              <a:gd name="connsiteY6" fmla="*/ 477644 h 1319019"/>
              <a:gd name="connsiteX7" fmla="*/ 57860 w 2465103"/>
              <a:gd name="connsiteY7" fmla="*/ 709419 h 1319019"/>
              <a:gd name="connsiteX8" fmla="*/ 51510 w 2465103"/>
              <a:gd name="connsiteY8" fmla="*/ 947544 h 1319019"/>
              <a:gd name="connsiteX9" fmla="*/ 222960 w 2465103"/>
              <a:gd name="connsiteY9" fmla="*/ 1319019 h 1319019"/>
              <a:gd name="connsiteX0" fmla="*/ 226648 w 2468791"/>
              <a:gd name="connsiteY0" fmla="*/ 1319019 h 1319019"/>
              <a:gd name="connsiteX1" fmla="*/ 2131648 w 2468791"/>
              <a:gd name="connsiteY1" fmla="*/ 1319019 h 1319019"/>
              <a:gd name="connsiteX2" fmla="*/ 2264998 w 2468791"/>
              <a:gd name="connsiteY2" fmla="*/ 633219 h 1319019"/>
              <a:gd name="connsiteX3" fmla="*/ 1760173 w 2468791"/>
              <a:gd name="connsiteY3" fmla="*/ 179194 h 1319019"/>
              <a:gd name="connsiteX4" fmla="*/ 1290273 w 2468791"/>
              <a:gd name="connsiteY4" fmla="*/ 220469 h 1319019"/>
              <a:gd name="connsiteX5" fmla="*/ 775923 w 2468791"/>
              <a:gd name="connsiteY5" fmla="*/ 236344 h 1319019"/>
              <a:gd name="connsiteX6" fmla="*/ 232998 w 2468791"/>
              <a:gd name="connsiteY6" fmla="*/ 477644 h 1319019"/>
              <a:gd name="connsiteX7" fmla="*/ 61548 w 2468791"/>
              <a:gd name="connsiteY7" fmla="*/ 709419 h 1319019"/>
              <a:gd name="connsiteX8" fmla="*/ 55198 w 2468791"/>
              <a:gd name="connsiteY8" fmla="*/ 947544 h 1319019"/>
              <a:gd name="connsiteX9" fmla="*/ 226648 w 2468791"/>
              <a:gd name="connsiteY9" fmla="*/ 1319019 h 1319019"/>
              <a:gd name="connsiteX0" fmla="*/ 282836 w 2524979"/>
              <a:gd name="connsiteY0" fmla="*/ 1319019 h 1319019"/>
              <a:gd name="connsiteX1" fmla="*/ 2187836 w 2524979"/>
              <a:gd name="connsiteY1" fmla="*/ 1319019 h 1319019"/>
              <a:gd name="connsiteX2" fmla="*/ 2321186 w 2524979"/>
              <a:gd name="connsiteY2" fmla="*/ 633219 h 1319019"/>
              <a:gd name="connsiteX3" fmla="*/ 1816361 w 2524979"/>
              <a:gd name="connsiteY3" fmla="*/ 179194 h 1319019"/>
              <a:gd name="connsiteX4" fmla="*/ 1346461 w 2524979"/>
              <a:gd name="connsiteY4" fmla="*/ 220469 h 1319019"/>
              <a:gd name="connsiteX5" fmla="*/ 832111 w 2524979"/>
              <a:gd name="connsiteY5" fmla="*/ 236344 h 1319019"/>
              <a:gd name="connsiteX6" fmla="*/ 289186 w 2524979"/>
              <a:gd name="connsiteY6" fmla="*/ 477644 h 1319019"/>
              <a:gd name="connsiteX7" fmla="*/ 117736 w 2524979"/>
              <a:gd name="connsiteY7" fmla="*/ 709419 h 1319019"/>
              <a:gd name="connsiteX8" fmla="*/ 111386 w 2524979"/>
              <a:gd name="connsiteY8" fmla="*/ 947544 h 1319019"/>
              <a:gd name="connsiteX9" fmla="*/ 282836 w 2524979"/>
              <a:gd name="connsiteY9" fmla="*/ 1319019 h 1319019"/>
              <a:gd name="connsiteX0" fmla="*/ 336258 w 2578401"/>
              <a:gd name="connsiteY0" fmla="*/ 1319019 h 1319019"/>
              <a:gd name="connsiteX1" fmla="*/ 2241258 w 2578401"/>
              <a:gd name="connsiteY1" fmla="*/ 1319019 h 1319019"/>
              <a:gd name="connsiteX2" fmla="*/ 2374608 w 2578401"/>
              <a:gd name="connsiteY2" fmla="*/ 633219 h 1319019"/>
              <a:gd name="connsiteX3" fmla="*/ 1869783 w 2578401"/>
              <a:gd name="connsiteY3" fmla="*/ 179194 h 1319019"/>
              <a:gd name="connsiteX4" fmla="*/ 1399883 w 2578401"/>
              <a:gd name="connsiteY4" fmla="*/ 220469 h 1319019"/>
              <a:gd name="connsiteX5" fmla="*/ 885533 w 2578401"/>
              <a:gd name="connsiteY5" fmla="*/ 236344 h 1319019"/>
              <a:gd name="connsiteX6" fmla="*/ 342608 w 2578401"/>
              <a:gd name="connsiteY6" fmla="*/ 477644 h 1319019"/>
              <a:gd name="connsiteX7" fmla="*/ 171158 w 2578401"/>
              <a:gd name="connsiteY7" fmla="*/ 709419 h 1319019"/>
              <a:gd name="connsiteX8" fmla="*/ 164808 w 2578401"/>
              <a:gd name="connsiteY8" fmla="*/ 947544 h 1319019"/>
              <a:gd name="connsiteX9" fmla="*/ 336258 w 2578401"/>
              <a:gd name="connsiteY9" fmla="*/ 1319019 h 1319019"/>
              <a:gd name="connsiteX0" fmla="*/ 323711 w 2565854"/>
              <a:gd name="connsiteY0" fmla="*/ 1319019 h 1319019"/>
              <a:gd name="connsiteX1" fmla="*/ 2228711 w 2565854"/>
              <a:gd name="connsiteY1" fmla="*/ 1319019 h 1319019"/>
              <a:gd name="connsiteX2" fmla="*/ 2362061 w 2565854"/>
              <a:gd name="connsiteY2" fmla="*/ 633219 h 1319019"/>
              <a:gd name="connsiteX3" fmla="*/ 1857236 w 2565854"/>
              <a:gd name="connsiteY3" fmla="*/ 179194 h 1319019"/>
              <a:gd name="connsiteX4" fmla="*/ 1387336 w 2565854"/>
              <a:gd name="connsiteY4" fmla="*/ 220469 h 1319019"/>
              <a:gd name="connsiteX5" fmla="*/ 872986 w 2565854"/>
              <a:gd name="connsiteY5" fmla="*/ 236344 h 1319019"/>
              <a:gd name="connsiteX6" fmla="*/ 330061 w 2565854"/>
              <a:gd name="connsiteY6" fmla="*/ 477644 h 1319019"/>
              <a:gd name="connsiteX7" fmla="*/ 158611 w 2565854"/>
              <a:gd name="connsiteY7" fmla="*/ 709419 h 1319019"/>
              <a:gd name="connsiteX8" fmla="*/ 152261 w 2565854"/>
              <a:gd name="connsiteY8" fmla="*/ 947544 h 1319019"/>
              <a:gd name="connsiteX9" fmla="*/ 323711 w 2565854"/>
              <a:gd name="connsiteY9" fmla="*/ 1319019 h 13190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565854" h="1319019">
                <a:moveTo>
                  <a:pt x="323711" y="1319019"/>
                </a:moveTo>
                <a:lnTo>
                  <a:pt x="2228711" y="1319019"/>
                </a:lnTo>
                <a:cubicBezTo>
                  <a:pt x="2606536" y="1287269"/>
                  <a:pt x="2689086" y="814194"/>
                  <a:pt x="2362061" y="633219"/>
                </a:cubicBezTo>
                <a:cubicBezTo>
                  <a:pt x="2659453" y="331594"/>
                  <a:pt x="2283744" y="-176406"/>
                  <a:pt x="1857236" y="179194"/>
                </a:cubicBezTo>
                <a:cubicBezTo>
                  <a:pt x="1719653" y="50077"/>
                  <a:pt x="1540794" y="32086"/>
                  <a:pt x="1387336" y="220469"/>
                </a:cubicBezTo>
                <a:cubicBezTo>
                  <a:pt x="1247636" y="-148889"/>
                  <a:pt x="936486" y="8802"/>
                  <a:pt x="872986" y="236344"/>
                </a:cubicBezTo>
                <a:cubicBezTo>
                  <a:pt x="609461" y="94527"/>
                  <a:pt x="301486" y="241636"/>
                  <a:pt x="330061" y="477644"/>
                </a:cubicBezTo>
                <a:cubicBezTo>
                  <a:pt x="104636" y="466002"/>
                  <a:pt x="41136" y="613111"/>
                  <a:pt x="158611" y="709419"/>
                </a:cubicBezTo>
                <a:cubicBezTo>
                  <a:pt x="70769" y="788794"/>
                  <a:pt x="84528" y="880869"/>
                  <a:pt x="152261" y="947544"/>
                </a:cubicBezTo>
                <a:cubicBezTo>
                  <a:pt x="-127139" y="1033269"/>
                  <a:pt x="6211" y="1299969"/>
                  <a:pt x="323711" y="1319019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8199" name="Group 11"/>
          <p:cNvGrpSpPr>
            <a:grpSpLocks/>
          </p:cNvGrpSpPr>
          <p:nvPr/>
        </p:nvGrpSpPr>
        <p:grpSpPr bwMode="auto">
          <a:xfrm>
            <a:off x="5428961" y="2220569"/>
            <a:ext cx="369888" cy="647700"/>
            <a:chOff x="2057400" y="2332412"/>
            <a:chExt cx="324766" cy="568896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11" name="Oval 10"/>
            <p:cNvSpPr/>
            <p:nvPr/>
          </p:nvSpPr>
          <p:spPr>
            <a:xfrm>
              <a:off x="2057400" y="2743747"/>
              <a:ext cx="157505" cy="15756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6" name="Oval 45"/>
            <p:cNvSpPr/>
            <p:nvPr/>
          </p:nvSpPr>
          <p:spPr>
            <a:xfrm>
              <a:off x="2214905" y="2562481"/>
              <a:ext cx="158898" cy="157561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7" name="Oval 46"/>
            <p:cNvSpPr/>
            <p:nvPr/>
          </p:nvSpPr>
          <p:spPr>
            <a:xfrm>
              <a:off x="2224661" y="2332412"/>
              <a:ext cx="157505" cy="157562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63" name="Group 62"/>
          <p:cNvGrpSpPr/>
          <p:nvPr/>
        </p:nvGrpSpPr>
        <p:grpSpPr>
          <a:xfrm rot="20620448">
            <a:off x="10293335" y="2123786"/>
            <a:ext cx="369803" cy="647785"/>
            <a:chOff x="2057400" y="2332412"/>
            <a:chExt cx="324766" cy="568896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64" name="Oval 63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rot="20620448">
            <a:off x="10195919" y="4231293"/>
            <a:ext cx="369803" cy="647785"/>
            <a:chOff x="2057400" y="2332412"/>
            <a:chExt cx="324766" cy="568896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9" name="Oval 78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2166015" y="252926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5" name="Oval 84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 rot="21164505">
            <a:off x="5738279" y="4248365"/>
            <a:ext cx="369803" cy="647785"/>
            <a:chOff x="2057400" y="2332412"/>
            <a:chExt cx="324766" cy="56889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87" name="Oval 86"/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8" name="Oval 87"/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9" name="Oval 88"/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203" name="Rectangle 31"/>
          <p:cNvSpPr>
            <a:spLocks noChangeArrowheads="1"/>
          </p:cNvSpPr>
          <p:nvPr/>
        </p:nvSpPr>
        <p:spPr bwMode="auto">
          <a:xfrm>
            <a:off x="6663086" y="1549685"/>
            <a:ext cx="291873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nét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phóng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khoáng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thể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quý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Hoa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8204" name="Rectangle 31"/>
          <p:cNvSpPr>
            <a:spLocks noChangeArrowheads="1"/>
          </p:cNvSpPr>
          <p:nvPr/>
        </p:nvSpPr>
        <p:spPr bwMode="auto">
          <a:xfrm>
            <a:off x="1911311" y="3688815"/>
            <a:ext cx="3284465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đã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đạt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được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hoàn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mỹ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biểu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trưng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nét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giao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thoa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văn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hóa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Đông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–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Tây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Arial" charset="0"/>
              </a:rPr>
              <a:t>.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charset="0"/>
              <a:ea typeface="+mn-ea"/>
              <a:cs typeface="Arial" charset="0"/>
            </a:endParaRPr>
          </a:p>
        </p:txBody>
      </p: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267D4E17-CBED-435E-81C8-8FEB3DEC4138}"/>
              </a:ext>
            </a:extLst>
          </p:cNvPr>
          <p:cNvSpPr txBox="1"/>
          <p:nvPr/>
        </p:nvSpPr>
        <p:spPr>
          <a:xfrm>
            <a:off x="7013929" y="3550643"/>
            <a:ext cx="29718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372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hông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mất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đi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tính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kín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vốn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có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phương Đông, hay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thể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là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Hoa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</p:txBody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7F69DD2-5D7F-4B29-BD89-68E026F24C0E}"/>
              </a:ext>
            </a:extLst>
          </p:cNvPr>
          <p:cNvSpPr/>
          <p:nvPr/>
        </p:nvSpPr>
        <p:spPr>
          <a:xfrm>
            <a:off x="4069459" y="4998652"/>
            <a:ext cx="4052991" cy="1755719"/>
          </a:xfrm>
          <a:custGeom>
            <a:avLst/>
            <a:gdLst>
              <a:gd name="connsiteX0" fmla="*/ 257175 w 2320925"/>
              <a:gd name="connsiteY0" fmla="*/ 1203325 h 1203325"/>
              <a:gd name="connsiteX1" fmla="*/ 2070100 w 2320925"/>
              <a:gd name="connsiteY1" fmla="*/ 1203325 h 1203325"/>
              <a:gd name="connsiteX2" fmla="*/ 2320925 w 2320925"/>
              <a:gd name="connsiteY2" fmla="*/ 508000 h 1203325"/>
              <a:gd name="connsiteX3" fmla="*/ 2089150 w 2320925"/>
              <a:gd name="connsiteY3" fmla="*/ 349250 h 1203325"/>
              <a:gd name="connsiteX4" fmla="*/ 1863725 w 2320925"/>
              <a:gd name="connsiteY4" fmla="*/ 123825 h 1203325"/>
              <a:gd name="connsiteX5" fmla="*/ 1435100 w 2320925"/>
              <a:gd name="connsiteY5" fmla="*/ 0 h 1203325"/>
              <a:gd name="connsiteX6" fmla="*/ 936625 w 2320925"/>
              <a:gd name="connsiteY6" fmla="*/ 31750 h 1203325"/>
              <a:gd name="connsiteX7" fmla="*/ 650875 w 2320925"/>
              <a:gd name="connsiteY7" fmla="*/ 177800 h 1203325"/>
              <a:gd name="connsiteX8" fmla="*/ 0 w 2320925"/>
              <a:gd name="connsiteY8" fmla="*/ 415925 h 1203325"/>
              <a:gd name="connsiteX9" fmla="*/ 82550 w 2320925"/>
              <a:gd name="connsiteY9" fmla="*/ 1111250 h 1203325"/>
              <a:gd name="connsiteX10" fmla="*/ 257175 w 2320925"/>
              <a:gd name="connsiteY10" fmla="*/ 1203325 h 1203325"/>
              <a:gd name="connsiteX0" fmla="*/ 366911 w 2430661"/>
              <a:gd name="connsiteY0" fmla="*/ 1203325 h 1203325"/>
              <a:gd name="connsiteX1" fmla="*/ 2179836 w 2430661"/>
              <a:gd name="connsiteY1" fmla="*/ 1203325 h 1203325"/>
              <a:gd name="connsiteX2" fmla="*/ 2430661 w 2430661"/>
              <a:gd name="connsiteY2" fmla="*/ 508000 h 1203325"/>
              <a:gd name="connsiteX3" fmla="*/ 2198886 w 2430661"/>
              <a:gd name="connsiteY3" fmla="*/ 349250 h 1203325"/>
              <a:gd name="connsiteX4" fmla="*/ 1973461 w 2430661"/>
              <a:gd name="connsiteY4" fmla="*/ 123825 h 1203325"/>
              <a:gd name="connsiteX5" fmla="*/ 1544836 w 2430661"/>
              <a:gd name="connsiteY5" fmla="*/ 0 h 1203325"/>
              <a:gd name="connsiteX6" fmla="*/ 1046361 w 2430661"/>
              <a:gd name="connsiteY6" fmla="*/ 31750 h 1203325"/>
              <a:gd name="connsiteX7" fmla="*/ 760611 w 2430661"/>
              <a:gd name="connsiteY7" fmla="*/ 177800 h 1203325"/>
              <a:gd name="connsiteX8" fmla="*/ 109736 w 2430661"/>
              <a:gd name="connsiteY8" fmla="*/ 415925 h 1203325"/>
              <a:gd name="connsiteX9" fmla="*/ 192286 w 2430661"/>
              <a:gd name="connsiteY9" fmla="*/ 1111250 h 1203325"/>
              <a:gd name="connsiteX10" fmla="*/ 366911 w 2430661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77800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03325 h 1203325"/>
              <a:gd name="connsiteX1" fmla="*/ 2236737 w 2487562"/>
              <a:gd name="connsiteY1" fmla="*/ 1203325 h 1203325"/>
              <a:gd name="connsiteX2" fmla="*/ 2487562 w 2487562"/>
              <a:gd name="connsiteY2" fmla="*/ 508000 h 1203325"/>
              <a:gd name="connsiteX3" fmla="*/ 2255787 w 2487562"/>
              <a:gd name="connsiteY3" fmla="*/ 349250 h 1203325"/>
              <a:gd name="connsiteX4" fmla="*/ 2030362 w 2487562"/>
              <a:gd name="connsiteY4" fmla="*/ 123825 h 1203325"/>
              <a:gd name="connsiteX5" fmla="*/ 1601737 w 2487562"/>
              <a:gd name="connsiteY5" fmla="*/ 0 h 1203325"/>
              <a:gd name="connsiteX6" fmla="*/ 1103262 w 2487562"/>
              <a:gd name="connsiteY6" fmla="*/ 31750 h 1203325"/>
              <a:gd name="connsiteX7" fmla="*/ 817512 w 2487562"/>
              <a:gd name="connsiteY7" fmla="*/ 123825 h 1203325"/>
              <a:gd name="connsiteX8" fmla="*/ 166637 w 2487562"/>
              <a:gd name="connsiteY8" fmla="*/ 415925 h 1203325"/>
              <a:gd name="connsiteX9" fmla="*/ 249187 w 2487562"/>
              <a:gd name="connsiteY9" fmla="*/ 1111250 h 1203325"/>
              <a:gd name="connsiteX10" fmla="*/ 423812 w 2487562"/>
              <a:gd name="connsiteY10" fmla="*/ 1203325 h 1203325"/>
              <a:gd name="connsiteX0" fmla="*/ 423812 w 2487562"/>
              <a:gd name="connsiteY0" fmla="*/ 1210965 h 1210965"/>
              <a:gd name="connsiteX1" fmla="*/ 2236737 w 2487562"/>
              <a:gd name="connsiteY1" fmla="*/ 1210965 h 1210965"/>
              <a:gd name="connsiteX2" fmla="*/ 2487562 w 2487562"/>
              <a:gd name="connsiteY2" fmla="*/ 515640 h 1210965"/>
              <a:gd name="connsiteX3" fmla="*/ 2255787 w 2487562"/>
              <a:gd name="connsiteY3" fmla="*/ 356890 h 1210965"/>
              <a:gd name="connsiteX4" fmla="*/ 2030362 w 2487562"/>
              <a:gd name="connsiteY4" fmla="*/ 131465 h 1210965"/>
              <a:gd name="connsiteX5" fmla="*/ 1601737 w 2487562"/>
              <a:gd name="connsiteY5" fmla="*/ 7640 h 1210965"/>
              <a:gd name="connsiteX6" fmla="*/ 1103262 w 2487562"/>
              <a:gd name="connsiteY6" fmla="*/ 39390 h 1210965"/>
              <a:gd name="connsiteX7" fmla="*/ 817512 w 2487562"/>
              <a:gd name="connsiteY7" fmla="*/ 131465 h 1210965"/>
              <a:gd name="connsiteX8" fmla="*/ 166637 w 2487562"/>
              <a:gd name="connsiteY8" fmla="*/ 423565 h 1210965"/>
              <a:gd name="connsiteX9" fmla="*/ 249187 w 2487562"/>
              <a:gd name="connsiteY9" fmla="*/ 1118890 h 1210965"/>
              <a:gd name="connsiteX10" fmla="*/ 423812 w 2487562"/>
              <a:gd name="connsiteY10" fmla="*/ 1210965 h 1210965"/>
              <a:gd name="connsiteX0" fmla="*/ 423812 w 2487562"/>
              <a:gd name="connsiteY0" fmla="*/ 1224763 h 1224763"/>
              <a:gd name="connsiteX1" fmla="*/ 2236737 w 2487562"/>
              <a:gd name="connsiteY1" fmla="*/ 1224763 h 1224763"/>
              <a:gd name="connsiteX2" fmla="*/ 2487562 w 2487562"/>
              <a:gd name="connsiteY2" fmla="*/ 529438 h 1224763"/>
              <a:gd name="connsiteX3" fmla="*/ 2255787 w 2487562"/>
              <a:gd name="connsiteY3" fmla="*/ 370688 h 1224763"/>
              <a:gd name="connsiteX4" fmla="*/ 2030362 w 2487562"/>
              <a:gd name="connsiteY4" fmla="*/ 145263 h 1224763"/>
              <a:gd name="connsiteX5" fmla="*/ 1601737 w 2487562"/>
              <a:gd name="connsiteY5" fmla="*/ 21438 h 1224763"/>
              <a:gd name="connsiteX6" fmla="*/ 1112787 w 2487562"/>
              <a:gd name="connsiteY6" fmla="*/ 30963 h 1224763"/>
              <a:gd name="connsiteX7" fmla="*/ 817512 w 2487562"/>
              <a:gd name="connsiteY7" fmla="*/ 145263 h 1224763"/>
              <a:gd name="connsiteX8" fmla="*/ 166637 w 2487562"/>
              <a:gd name="connsiteY8" fmla="*/ 437363 h 1224763"/>
              <a:gd name="connsiteX9" fmla="*/ 249187 w 2487562"/>
              <a:gd name="connsiteY9" fmla="*/ 1132688 h 1224763"/>
              <a:gd name="connsiteX10" fmla="*/ 423812 w 2487562"/>
              <a:gd name="connsiteY10" fmla="*/ 1224763 h 1224763"/>
              <a:gd name="connsiteX0" fmla="*/ 423812 w 2487562"/>
              <a:gd name="connsiteY0" fmla="*/ 1276040 h 1276040"/>
              <a:gd name="connsiteX1" fmla="*/ 2236737 w 2487562"/>
              <a:gd name="connsiteY1" fmla="*/ 1276040 h 1276040"/>
              <a:gd name="connsiteX2" fmla="*/ 2487562 w 2487562"/>
              <a:gd name="connsiteY2" fmla="*/ 580715 h 1276040"/>
              <a:gd name="connsiteX3" fmla="*/ 2255787 w 2487562"/>
              <a:gd name="connsiteY3" fmla="*/ 421965 h 1276040"/>
              <a:gd name="connsiteX4" fmla="*/ 2030362 w 2487562"/>
              <a:gd name="connsiteY4" fmla="*/ 196540 h 1276040"/>
              <a:gd name="connsiteX5" fmla="*/ 1601737 w 2487562"/>
              <a:gd name="connsiteY5" fmla="*/ 72715 h 1276040"/>
              <a:gd name="connsiteX6" fmla="*/ 1112787 w 2487562"/>
              <a:gd name="connsiteY6" fmla="*/ 82240 h 1276040"/>
              <a:gd name="connsiteX7" fmla="*/ 817512 w 2487562"/>
              <a:gd name="connsiteY7" fmla="*/ 196540 h 1276040"/>
              <a:gd name="connsiteX8" fmla="*/ 166637 w 2487562"/>
              <a:gd name="connsiteY8" fmla="*/ 488640 h 1276040"/>
              <a:gd name="connsiteX9" fmla="*/ 249187 w 2487562"/>
              <a:gd name="connsiteY9" fmla="*/ 1183965 h 1276040"/>
              <a:gd name="connsiteX10" fmla="*/ 423812 w 2487562"/>
              <a:gd name="connsiteY10" fmla="*/ 1276040 h 1276040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7562"/>
              <a:gd name="connsiteY0" fmla="*/ 1359584 h 1359584"/>
              <a:gd name="connsiteX1" fmla="*/ 2236737 w 2487562"/>
              <a:gd name="connsiteY1" fmla="*/ 1359584 h 1359584"/>
              <a:gd name="connsiteX2" fmla="*/ 2487562 w 2487562"/>
              <a:gd name="connsiteY2" fmla="*/ 664259 h 1359584"/>
              <a:gd name="connsiteX3" fmla="*/ 2255787 w 2487562"/>
              <a:gd name="connsiteY3" fmla="*/ 505509 h 1359584"/>
              <a:gd name="connsiteX4" fmla="*/ 2030362 w 2487562"/>
              <a:gd name="connsiteY4" fmla="*/ 280084 h 1359584"/>
              <a:gd name="connsiteX5" fmla="*/ 1601737 w 2487562"/>
              <a:gd name="connsiteY5" fmla="*/ 156259 h 1359584"/>
              <a:gd name="connsiteX6" fmla="*/ 1112787 w 2487562"/>
              <a:gd name="connsiteY6" fmla="*/ 165784 h 1359584"/>
              <a:gd name="connsiteX7" fmla="*/ 817512 w 2487562"/>
              <a:gd name="connsiteY7" fmla="*/ 280084 h 1359584"/>
              <a:gd name="connsiteX8" fmla="*/ 166637 w 2487562"/>
              <a:gd name="connsiteY8" fmla="*/ 572184 h 1359584"/>
              <a:gd name="connsiteX9" fmla="*/ 249187 w 2487562"/>
              <a:gd name="connsiteY9" fmla="*/ 1267509 h 1359584"/>
              <a:gd name="connsiteX10" fmla="*/ 423812 w 2487562"/>
              <a:gd name="connsiteY10" fmla="*/ 1359584 h 1359584"/>
              <a:gd name="connsiteX0" fmla="*/ 423812 w 2488256"/>
              <a:gd name="connsiteY0" fmla="*/ 1359584 h 1359584"/>
              <a:gd name="connsiteX1" fmla="*/ 2236737 w 2488256"/>
              <a:gd name="connsiteY1" fmla="*/ 1359584 h 1359584"/>
              <a:gd name="connsiteX2" fmla="*/ 2487562 w 2488256"/>
              <a:gd name="connsiteY2" fmla="*/ 664259 h 1359584"/>
              <a:gd name="connsiteX3" fmla="*/ 2255787 w 2488256"/>
              <a:gd name="connsiteY3" fmla="*/ 505509 h 1359584"/>
              <a:gd name="connsiteX4" fmla="*/ 2030362 w 2488256"/>
              <a:gd name="connsiteY4" fmla="*/ 280084 h 1359584"/>
              <a:gd name="connsiteX5" fmla="*/ 1601737 w 2488256"/>
              <a:gd name="connsiteY5" fmla="*/ 156259 h 1359584"/>
              <a:gd name="connsiteX6" fmla="*/ 1112787 w 2488256"/>
              <a:gd name="connsiteY6" fmla="*/ 165784 h 1359584"/>
              <a:gd name="connsiteX7" fmla="*/ 817512 w 2488256"/>
              <a:gd name="connsiteY7" fmla="*/ 280084 h 1359584"/>
              <a:gd name="connsiteX8" fmla="*/ 166637 w 2488256"/>
              <a:gd name="connsiteY8" fmla="*/ 572184 h 1359584"/>
              <a:gd name="connsiteX9" fmla="*/ 249187 w 2488256"/>
              <a:gd name="connsiteY9" fmla="*/ 1267509 h 1359584"/>
              <a:gd name="connsiteX10" fmla="*/ 423812 w 2488256"/>
              <a:gd name="connsiteY10" fmla="*/ 1359584 h 1359584"/>
              <a:gd name="connsiteX0" fmla="*/ 423812 w 2613718"/>
              <a:gd name="connsiteY0" fmla="*/ 1359584 h 1359584"/>
              <a:gd name="connsiteX1" fmla="*/ 2236737 w 2613718"/>
              <a:gd name="connsiteY1" fmla="*/ 1359584 h 1359584"/>
              <a:gd name="connsiteX2" fmla="*/ 2487562 w 2613718"/>
              <a:gd name="connsiteY2" fmla="*/ 664259 h 1359584"/>
              <a:gd name="connsiteX3" fmla="*/ 2255787 w 2613718"/>
              <a:gd name="connsiteY3" fmla="*/ 505509 h 1359584"/>
              <a:gd name="connsiteX4" fmla="*/ 2030362 w 2613718"/>
              <a:gd name="connsiteY4" fmla="*/ 280084 h 1359584"/>
              <a:gd name="connsiteX5" fmla="*/ 1601737 w 2613718"/>
              <a:gd name="connsiteY5" fmla="*/ 156259 h 1359584"/>
              <a:gd name="connsiteX6" fmla="*/ 1112787 w 2613718"/>
              <a:gd name="connsiteY6" fmla="*/ 165784 h 1359584"/>
              <a:gd name="connsiteX7" fmla="*/ 817512 w 2613718"/>
              <a:gd name="connsiteY7" fmla="*/ 280084 h 1359584"/>
              <a:gd name="connsiteX8" fmla="*/ 166637 w 2613718"/>
              <a:gd name="connsiteY8" fmla="*/ 572184 h 1359584"/>
              <a:gd name="connsiteX9" fmla="*/ 249187 w 2613718"/>
              <a:gd name="connsiteY9" fmla="*/ 1267509 h 1359584"/>
              <a:gd name="connsiteX10" fmla="*/ 423812 w 2613718"/>
              <a:gd name="connsiteY10" fmla="*/ 1359584 h 1359584"/>
              <a:gd name="connsiteX0" fmla="*/ 423812 w 2679088"/>
              <a:gd name="connsiteY0" fmla="*/ 1359584 h 1359584"/>
              <a:gd name="connsiteX1" fmla="*/ 2236737 w 2679088"/>
              <a:gd name="connsiteY1" fmla="*/ 1359584 h 1359584"/>
              <a:gd name="connsiteX2" fmla="*/ 2487562 w 2679088"/>
              <a:gd name="connsiteY2" fmla="*/ 664259 h 1359584"/>
              <a:gd name="connsiteX3" fmla="*/ 2255787 w 2679088"/>
              <a:gd name="connsiteY3" fmla="*/ 505509 h 1359584"/>
              <a:gd name="connsiteX4" fmla="*/ 2030362 w 2679088"/>
              <a:gd name="connsiteY4" fmla="*/ 280084 h 1359584"/>
              <a:gd name="connsiteX5" fmla="*/ 1601737 w 2679088"/>
              <a:gd name="connsiteY5" fmla="*/ 156259 h 1359584"/>
              <a:gd name="connsiteX6" fmla="*/ 1112787 w 2679088"/>
              <a:gd name="connsiteY6" fmla="*/ 165784 h 1359584"/>
              <a:gd name="connsiteX7" fmla="*/ 817512 w 2679088"/>
              <a:gd name="connsiteY7" fmla="*/ 280084 h 1359584"/>
              <a:gd name="connsiteX8" fmla="*/ 166637 w 2679088"/>
              <a:gd name="connsiteY8" fmla="*/ 572184 h 1359584"/>
              <a:gd name="connsiteX9" fmla="*/ 249187 w 2679088"/>
              <a:gd name="connsiteY9" fmla="*/ 1267509 h 1359584"/>
              <a:gd name="connsiteX10" fmla="*/ 423812 w 2679088"/>
              <a:gd name="connsiteY10" fmla="*/ 1359584 h 13595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679088" h="1359584">
                <a:moveTo>
                  <a:pt x="423812" y="1359584"/>
                </a:moveTo>
                <a:lnTo>
                  <a:pt x="2236737" y="1359584"/>
                </a:lnTo>
                <a:cubicBezTo>
                  <a:pt x="2656895" y="1356409"/>
                  <a:pt x="2851629" y="896034"/>
                  <a:pt x="2487562" y="664259"/>
                </a:cubicBezTo>
                <a:cubicBezTo>
                  <a:pt x="2492854" y="595467"/>
                  <a:pt x="2472745" y="428251"/>
                  <a:pt x="2255787" y="505509"/>
                </a:cubicBezTo>
                <a:cubicBezTo>
                  <a:pt x="2253670" y="392267"/>
                  <a:pt x="2242029" y="279026"/>
                  <a:pt x="2030362" y="280084"/>
                </a:cubicBezTo>
                <a:cubicBezTo>
                  <a:pt x="2004962" y="137209"/>
                  <a:pt x="1795412" y="-21541"/>
                  <a:pt x="1601737" y="156259"/>
                </a:cubicBezTo>
                <a:cubicBezTo>
                  <a:pt x="1470504" y="-88216"/>
                  <a:pt x="1209095" y="-15191"/>
                  <a:pt x="1112787" y="165784"/>
                </a:cubicBezTo>
                <a:cubicBezTo>
                  <a:pt x="1008012" y="122392"/>
                  <a:pt x="865137" y="98051"/>
                  <a:pt x="817512" y="280084"/>
                </a:cubicBezTo>
                <a:cubicBezTo>
                  <a:pt x="568804" y="70534"/>
                  <a:pt x="53395" y="245159"/>
                  <a:pt x="166637" y="572184"/>
                </a:cubicBezTo>
                <a:cubicBezTo>
                  <a:pt x="-110646" y="775384"/>
                  <a:pt x="-13280" y="1102409"/>
                  <a:pt x="249187" y="1267509"/>
                </a:cubicBezTo>
                <a:cubicBezTo>
                  <a:pt x="288345" y="1352176"/>
                  <a:pt x="346554" y="1357467"/>
                  <a:pt x="423812" y="1359584"/>
                </a:cubicBez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762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27525A42-3D48-4D84-9334-69F985E4F3EE}"/>
              </a:ext>
            </a:extLst>
          </p:cNvPr>
          <p:cNvSpPr txBox="1"/>
          <p:nvPr/>
        </p:nvSpPr>
        <p:spPr>
          <a:xfrm>
            <a:off x="2182058" y="1723529"/>
            <a:ext cx="306279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còn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ẩn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chứa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ở trong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đó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vẻ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tâm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hồn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Hoa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grpSp>
        <p:nvGrpSpPr>
          <p:cNvPr id="37" name="Group 85">
            <a:extLst>
              <a:ext uri="{FF2B5EF4-FFF2-40B4-BE49-F238E27FC236}">
                <a16:creationId xmlns:a16="http://schemas.microsoft.com/office/drawing/2014/main" id="{DF70C82B-D8CB-4064-824D-5335E7C25FB0}"/>
              </a:ext>
            </a:extLst>
          </p:cNvPr>
          <p:cNvGrpSpPr/>
          <p:nvPr/>
        </p:nvGrpSpPr>
        <p:grpSpPr>
          <a:xfrm rot="21164505">
            <a:off x="8268404" y="6085823"/>
            <a:ext cx="369803" cy="647785"/>
            <a:chOff x="2057400" y="2332412"/>
            <a:chExt cx="324766" cy="568896"/>
          </a:xfrm>
          <a:solidFill>
            <a:schemeClr val="accent4">
              <a:lumMod val="60000"/>
              <a:lumOff val="40000"/>
            </a:schemeClr>
          </a:solidFill>
        </p:grpSpPr>
        <p:sp>
          <p:nvSpPr>
            <p:cNvPr id="38" name="Oval 86">
              <a:extLst>
                <a:ext uri="{FF2B5EF4-FFF2-40B4-BE49-F238E27FC236}">
                  <a16:creationId xmlns:a16="http://schemas.microsoft.com/office/drawing/2014/main" id="{CDDC086D-4514-497B-A0DA-CC6FAA14EE1A}"/>
                </a:ext>
              </a:extLst>
            </p:cNvPr>
            <p:cNvSpPr/>
            <p:nvPr/>
          </p:nvSpPr>
          <p:spPr>
            <a:xfrm>
              <a:off x="2057400" y="2743200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39" name="Oval 87">
              <a:extLst>
                <a:ext uri="{FF2B5EF4-FFF2-40B4-BE49-F238E27FC236}">
                  <a16:creationId xmlns:a16="http://schemas.microsoft.com/office/drawing/2014/main" id="{521665A5-BC47-4A75-870C-5B1259D982B3}"/>
                </a:ext>
              </a:extLst>
            </p:cNvPr>
            <p:cNvSpPr/>
            <p:nvPr/>
          </p:nvSpPr>
          <p:spPr>
            <a:xfrm>
              <a:off x="2215508" y="2562301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40" name="Oval 88">
              <a:extLst>
                <a:ext uri="{FF2B5EF4-FFF2-40B4-BE49-F238E27FC236}">
                  <a16:creationId xmlns:a16="http://schemas.microsoft.com/office/drawing/2014/main" id="{2ED35A06-C378-4808-81B5-7FEFD6CF1FB3}"/>
                </a:ext>
              </a:extLst>
            </p:cNvPr>
            <p:cNvSpPr/>
            <p:nvPr/>
          </p:nvSpPr>
          <p:spPr>
            <a:xfrm>
              <a:off x="2224058" y="2332412"/>
              <a:ext cx="158108" cy="158108"/>
            </a:xfrm>
            <a:prstGeom prst="ellipse">
              <a:avLst/>
            </a:prstGeom>
            <a:grpFill/>
            <a:ln w="28575">
              <a:solidFill>
                <a:schemeClr val="bg1"/>
              </a:solidFill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8B127C5E-2A09-4E1B-AC08-BCCD509D12FF}"/>
              </a:ext>
            </a:extLst>
          </p:cNvPr>
          <p:cNvSpPr txBox="1"/>
          <p:nvPr/>
        </p:nvSpPr>
        <p:spPr>
          <a:xfrm>
            <a:off x="4724695" y="5438992"/>
            <a:ext cx="272544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đại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diện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vẻ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đẹp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tự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nhiên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phụ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nữ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Hoa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xưa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nay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itchFamily="34" charset="0"/>
              <a:ea typeface="+mn-ea"/>
              <a:cs typeface="Arial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243310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2" grpId="0" animBg="1"/>
      <p:bldP spid="3" grpId="0" animBg="1"/>
      <p:bldP spid="6" grpId="0" animBg="1"/>
      <p:bldP spid="7" grpId="0" animBg="1"/>
      <p:bldP spid="8203" grpId="0"/>
      <p:bldP spid="8204" grpId="0"/>
      <p:bldP spid="10" grpId="0"/>
      <p:bldP spid="4" grpId="0" animBg="1"/>
      <p:bldP spid="8" grpId="0"/>
      <p:bldP spid="9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322994" y="799853"/>
            <a:ext cx="6613309" cy="738664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Arial" pitchFamily="34" charset="0"/>
              </a:rPr>
              <a:t>IV. HÌNH ẢNH SƯỜN XÁM TRÊN TRƯỜNG QUỐC TẾ</a:t>
            </a:r>
          </a:p>
        </p:txBody>
      </p:sp>
      <p:sp>
        <p:nvSpPr>
          <p:cNvPr id="4" name="Freeform 3"/>
          <p:cNvSpPr/>
          <p:nvPr/>
        </p:nvSpPr>
        <p:spPr>
          <a:xfrm>
            <a:off x="3998781" y="1801584"/>
            <a:ext cx="3973597" cy="1226344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5">
                  <a:lumMod val="50000"/>
                </a:schemeClr>
              </a:gs>
              <a:gs pos="22000">
                <a:schemeClr val="accent5">
                  <a:lumMod val="75000"/>
                </a:schemeClr>
              </a:gs>
              <a:gs pos="61000">
                <a:schemeClr val="accent5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351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68" name="Group 6"/>
          <p:cNvGrpSpPr>
            <a:grpSpLocks/>
          </p:cNvGrpSpPr>
          <p:nvPr/>
        </p:nvGrpSpPr>
        <p:grpSpPr bwMode="auto">
          <a:xfrm>
            <a:off x="7534066" y="1594414"/>
            <a:ext cx="496491" cy="1360885"/>
            <a:chOff x="4476750" y="1056604"/>
            <a:chExt cx="661988" cy="1815184"/>
          </a:xfrm>
        </p:grpSpPr>
        <p:sp>
          <p:nvSpPr>
            <p:cNvPr id="5" name="Freeform 4"/>
            <p:cNvSpPr/>
            <p:nvPr/>
          </p:nvSpPr>
          <p:spPr>
            <a:xfrm>
              <a:off x="4476750" y="1166183"/>
              <a:ext cx="661988" cy="1705605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6" name="Freeform 5"/>
            <p:cNvSpPr/>
            <p:nvPr/>
          </p:nvSpPr>
          <p:spPr>
            <a:xfrm>
              <a:off x="4648200" y="1056604"/>
              <a:ext cx="400051" cy="166750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5">
                    <a:lumMod val="50000"/>
                  </a:schemeClr>
                </a:gs>
                <a:gs pos="50000">
                  <a:schemeClr val="accent5"/>
                </a:gs>
                <a:gs pos="100000">
                  <a:schemeClr val="accent5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83" name="Freeform 82"/>
          <p:cNvSpPr/>
          <p:nvPr/>
        </p:nvSpPr>
        <p:spPr>
          <a:xfrm>
            <a:off x="3966723" y="3544293"/>
            <a:ext cx="4458405" cy="1227535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gradFill flip="none" rotWithShape="1">
            <a:gsLst>
              <a:gs pos="0">
                <a:schemeClr val="accent3">
                  <a:lumMod val="50000"/>
                </a:schemeClr>
              </a:gs>
              <a:gs pos="22000">
                <a:schemeClr val="accent3">
                  <a:lumMod val="75000"/>
                </a:schemeClr>
              </a:gs>
              <a:gs pos="61000">
                <a:schemeClr val="accent3"/>
              </a:gs>
            </a:gsLst>
            <a:lin ang="10800000" scaled="1"/>
            <a:tileRect/>
          </a:gra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1272" name="Group 83"/>
          <p:cNvGrpSpPr>
            <a:grpSpLocks/>
          </p:cNvGrpSpPr>
          <p:nvPr/>
        </p:nvGrpSpPr>
        <p:grpSpPr bwMode="auto">
          <a:xfrm>
            <a:off x="8215455" y="3331219"/>
            <a:ext cx="297656" cy="1360884"/>
            <a:chOff x="4476750" y="1056604"/>
            <a:chExt cx="661988" cy="1815184"/>
          </a:xfrm>
        </p:grpSpPr>
        <p:sp>
          <p:nvSpPr>
            <p:cNvPr id="85" name="Freeform 84"/>
            <p:cNvSpPr/>
            <p:nvPr/>
          </p:nvSpPr>
          <p:spPr>
            <a:xfrm>
              <a:off x="4476750" y="1166182"/>
              <a:ext cx="661988" cy="1705606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86" name="Freeform 85"/>
            <p:cNvSpPr/>
            <p:nvPr/>
          </p:nvSpPr>
          <p:spPr>
            <a:xfrm>
              <a:off x="4648868" y="1056604"/>
              <a:ext cx="399840" cy="166749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3">
                    <a:lumMod val="50000"/>
                  </a:schemeClr>
                </a:gs>
                <a:gs pos="50000">
                  <a:schemeClr val="accent3"/>
                </a:gs>
                <a:gs pos="100000">
                  <a:schemeClr val="accent3">
                    <a:lumMod val="50000"/>
                  </a:schemeClr>
                </a:gs>
              </a:gsLst>
              <a:lin ang="108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685779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351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1273" name="TextBox 86"/>
          <p:cNvSpPr txBox="1">
            <a:spLocks noChangeArrowheads="1"/>
          </p:cNvSpPr>
          <p:nvPr/>
        </p:nvSpPr>
        <p:spPr bwMode="auto">
          <a:xfrm>
            <a:off x="2933504" y="2059629"/>
            <a:ext cx="819455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C42F1A"/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01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2F1A"/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11275" name="TextBox 88"/>
          <p:cNvSpPr txBox="1">
            <a:spLocks noChangeArrowheads="1"/>
          </p:cNvSpPr>
          <p:nvPr/>
        </p:nvSpPr>
        <p:spPr bwMode="auto">
          <a:xfrm>
            <a:off x="2933502" y="3834830"/>
            <a:ext cx="819456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E6B91E">
                    <a:lumMod val="75000"/>
                  </a:srgbClr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02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E6B91E">
                  <a:lumMod val="75000"/>
                </a:srgbClr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  <p:sp>
        <p:nvSpPr>
          <p:cNvPr id="11276" name="Rectangle 89"/>
          <p:cNvSpPr>
            <a:spLocks noChangeArrowheads="1"/>
          </p:cNvSpPr>
          <p:nvPr/>
        </p:nvSpPr>
        <p:spPr bwMode="auto">
          <a:xfrm>
            <a:off x="4112276" y="2230552"/>
            <a:ext cx="303475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l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charset="0"/>
                <a:ea typeface="+mn-ea"/>
                <a:cs typeface="Arial" charset="0"/>
              </a:rPr>
              <a:t>VỊ THẾ CỦA SƯỜN XÁM</a:t>
            </a:r>
          </a:p>
        </p:txBody>
      </p:sp>
      <p:sp>
        <p:nvSpPr>
          <p:cNvPr id="3" name="Hộp Văn bản 2">
            <a:extLst>
              <a:ext uri="{FF2B5EF4-FFF2-40B4-BE49-F238E27FC236}">
                <a16:creationId xmlns:a16="http://schemas.microsoft.com/office/drawing/2014/main" id="{BBFBB70B-BA0B-4FB1-9290-2BC4F933F3E7}"/>
              </a:ext>
            </a:extLst>
          </p:cNvPr>
          <p:cNvSpPr txBox="1"/>
          <p:nvPr/>
        </p:nvSpPr>
        <p:spPr>
          <a:xfrm>
            <a:off x="4141195" y="3834896"/>
            <a:ext cx="36887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itchFamily="34" charset="0"/>
                <a:ea typeface="+mn-ea"/>
                <a:cs typeface="Arial" charset="0"/>
              </a:rPr>
              <a:t>NHỮNG NHÀ THIẾT KẾ NỔI TIẾNG TRONG LĨNH VỰC SƯỜN XÁM</a:t>
            </a:r>
          </a:p>
        </p:txBody>
      </p:sp>
      <p:sp>
        <p:nvSpPr>
          <p:cNvPr id="15" name="Freeform 82">
            <a:extLst>
              <a:ext uri="{FF2B5EF4-FFF2-40B4-BE49-F238E27FC236}">
                <a16:creationId xmlns:a16="http://schemas.microsoft.com/office/drawing/2014/main" id="{169F280D-9BAB-48D7-878B-0E39F7ACFD16}"/>
              </a:ext>
            </a:extLst>
          </p:cNvPr>
          <p:cNvSpPr/>
          <p:nvPr/>
        </p:nvSpPr>
        <p:spPr>
          <a:xfrm>
            <a:off x="3966716" y="5360819"/>
            <a:ext cx="5298615" cy="1227535"/>
          </a:xfrm>
          <a:custGeom>
            <a:avLst/>
            <a:gdLst>
              <a:gd name="connsiteX0" fmla="*/ 0 w 5074920"/>
              <a:gd name="connsiteY0" fmla="*/ 30480 h 1645920"/>
              <a:gd name="connsiteX1" fmla="*/ 0 w 5074920"/>
              <a:gd name="connsiteY1" fmla="*/ 1645920 h 1645920"/>
              <a:gd name="connsiteX2" fmla="*/ 4663440 w 5074920"/>
              <a:gd name="connsiteY2" fmla="*/ 1645920 h 1645920"/>
              <a:gd name="connsiteX3" fmla="*/ 5074920 w 5074920"/>
              <a:gd name="connsiteY3" fmla="*/ 1554480 h 1645920"/>
              <a:gd name="connsiteX4" fmla="*/ 5074920 w 5074920"/>
              <a:gd name="connsiteY4" fmla="*/ 0 h 1645920"/>
              <a:gd name="connsiteX5" fmla="*/ 0 w 5074920"/>
              <a:gd name="connsiteY5" fmla="*/ 30480 h 1645920"/>
              <a:gd name="connsiteX0" fmla="*/ 0 w 5079682"/>
              <a:gd name="connsiteY0" fmla="*/ 6668 h 1622108"/>
              <a:gd name="connsiteX1" fmla="*/ 0 w 5079682"/>
              <a:gd name="connsiteY1" fmla="*/ 1622108 h 1622108"/>
              <a:gd name="connsiteX2" fmla="*/ 4663440 w 5079682"/>
              <a:gd name="connsiteY2" fmla="*/ 1622108 h 1622108"/>
              <a:gd name="connsiteX3" fmla="*/ 5074920 w 5079682"/>
              <a:gd name="connsiteY3" fmla="*/ 1530668 h 1622108"/>
              <a:gd name="connsiteX4" fmla="*/ 5079682 w 5079682"/>
              <a:gd name="connsiteY4" fmla="*/ 0 h 1622108"/>
              <a:gd name="connsiteX5" fmla="*/ 0 w 5079682"/>
              <a:gd name="connsiteY5" fmla="*/ 6668 h 1622108"/>
              <a:gd name="connsiteX0" fmla="*/ 0 w 5075131"/>
              <a:gd name="connsiteY0" fmla="*/ 20955 h 1636395"/>
              <a:gd name="connsiteX1" fmla="*/ 0 w 5075131"/>
              <a:gd name="connsiteY1" fmla="*/ 1636395 h 1636395"/>
              <a:gd name="connsiteX2" fmla="*/ 4663440 w 5075131"/>
              <a:gd name="connsiteY2" fmla="*/ 1636395 h 1636395"/>
              <a:gd name="connsiteX3" fmla="*/ 5074920 w 5075131"/>
              <a:gd name="connsiteY3" fmla="*/ 1544955 h 1636395"/>
              <a:gd name="connsiteX4" fmla="*/ 5070157 w 5075131"/>
              <a:gd name="connsiteY4" fmla="*/ 0 h 1636395"/>
              <a:gd name="connsiteX5" fmla="*/ 0 w 5075131"/>
              <a:gd name="connsiteY5" fmla="*/ 20955 h 1636395"/>
              <a:gd name="connsiteX0" fmla="*/ 0 w 5075022"/>
              <a:gd name="connsiteY0" fmla="*/ 6667 h 1622107"/>
              <a:gd name="connsiteX1" fmla="*/ 0 w 5075022"/>
              <a:gd name="connsiteY1" fmla="*/ 1622107 h 1622107"/>
              <a:gd name="connsiteX2" fmla="*/ 4663440 w 5075022"/>
              <a:gd name="connsiteY2" fmla="*/ 1622107 h 1622107"/>
              <a:gd name="connsiteX3" fmla="*/ 5074920 w 5075022"/>
              <a:gd name="connsiteY3" fmla="*/ 1530667 h 1622107"/>
              <a:gd name="connsiteX4" fmla="*/ 5060632 w 5075022"/>
              <a:gd name="connsiteY4" fmla="*/ 0 h 1622107"/>
              <a:gd name="connsiteX5" fmla="*/ 0 w 5075022"/>
              <a:gd name="connsiteY5" fmla="*/ 6667 h 1622107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75001"/>
              <a:gd name="connsiteY0" fmla="*/ 20955 h 1636395"/>
              <a:gd name="connsiteX1" fmla="*/ 0 w 5075001"/>
              <a:gd name="connsiteY1" fmla="*/ 1636395 h 1636395"/>
              <a:gd name="connsiteX2" fmla="*/ 4663440 w 5075001"/>
              <a:gd name="connsiteY2" fmla="*/ 1636395 h 1636395"/>
              <a:gd name="connsiteX3" fmla="*/ 5074920 w 5075001"/>
              <a:gd name="connsiteY3" fmla="*/ 1544955 h 1636395"/>
              <a:gd name="connsiteX4" fmla="*/ 5055870 w 5075001"/>
              <a:gd name="connsiteY4" fmla="*/ 0 h 1636395"/>
              <a:gd name="connsiteX5" fmla="*/ 0 w 5075001"/>
              <a:gd name="connsiteY5" fmla="*/ 20955 h 1636395"/>
              <a:gd name="connsiteX0" fmla="*/ 0 w 5094014"/>
              <a:gd name="connsiteY0" fmla="*/ 20955 h 1636395"/>
              <a:gd name="connsiteX1" fmla="*/ 0 w 5094014"/>
              <a:gd name="connsiteY1" fmla="*/ 1636395 h 1636395"/>
              <a:gd name="connsiteX2" fmla="*/ 4663440 w 5094014"/>
              <a:gd name="connsiteY2" fmla="*/ 1636395 h 1636395"/>
              <a:gd name="connsiteX3" fmla="*/ 5093970 w 5094014"/>
              <a:gd name="connsiteY3" fmla="*/ 1525905 h 1636395"/>
              <a:gd name="connsiteX4" fmla="*/ 5055870 w 5094014"/>
              <a:gd name="connsiteY4" fmla="*/ 0 h 1636395"/>
              <a:gd name="connsiteX5" fmla="*/ 0 w 5094014"/>
              <a:gd name="connsiteY5" fmla="*/ 20955 h 1636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094014" h="1636395">
                <a:moveTo>
                  <a:pt x="0" y="20955"/>
                </a:moveTo>
                <a:lnTo>
                  <a:pt x="0" y="1636395"/>
                </a:lnTo>
                <a:lnTo>
                  <a:pt x="4663440" y="1636395"/>
                </a:lnTo>
                <a:cubicBezTo>
                  <a:pt x="4905375" y="1634490"/>
                  <a:pt x="5047298" y="1575435"/>
                  <a:pt x="5093970" y="1525905"/>
                </a:cubicBezTo>
                <a:cubicBezTo>
                  <a:pt x="5095557" y="1015682"/>
                  <a:pt x="5054283" y="510223"/>
                  <a:pt x="5055870" y="0"/>
                </a:cubicBezTo>
                <a:lnTo>
                  <a:pt x="0" y="20955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3175" cap="flat" cmpd="sng" algn="ctr">
            <a:noFill/>
            <a:prstDash val="solid"/>
          </a:ln>
          <a:effectLst/>
        </p:spPr>
        <p:txBody>
          <a:bodyPr anchor="ctr"/>
          <a:lstStyle/>
          <a:p>
            <a:pPr marL="0" marR="0" lvl="0" indent="0" algn="ctr" defTabSz="914372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17" name="Group 83">
            <a:extLst>
              <a:ext uri="{FF2B5EF4-FFF2-40B4-BE49-F238E27FC236}">
                <a16:creationId xmlns:a16="http://schemas.microsoft.com/office/drawing/2014/main" id="{F987B47D-EA60-46D6-96A4-C76FBA868A7B}"/>
              </a:ext>
            </a:extLst>
          </p:cNvPr>
          <p:cNvGrpSpPr>
            <a:grpSpLocks/>
          </p:cNvGrpSpPr>
          <p:nvPr/>
        </p:nvGrpSpPr>
        <p:grpSpPr bwMode="auto">
          <a:xfrm>
            <a:off x="8936303" y="5061843"/>
            <a:ext cx="396875" cy="1437733"/>
            <a:chOff x="4476750" y="1056604"/>
            <a:chExt cx="661988" cy="1815184"/>
          </a:xfrm>
          <a:solidFill>
            <a:schemeClr val="accent5">
              <a:lumMod val="75000"/>
            </a:schemeClr>
          </a:solidFill>
        </p:grpSpPr>
        <p:sp>
          <p:nvSpPr>
            <p:cNvPr id="18" name="Freeform 84">
              <a:extLst>
                <a:ext uri="{FF2B5EF4-FFF2-40B4-BE49-F238E27FC236}">
                  <a16:creationId xmlns:a16="http://schemas.microsoft.com/office/drawing/2014/main" id="{4D972397-B473-4ADB-B737-B6B6C449A3D3}"/>
                </a:ext>
              </a:extLst>
            </p:cNvPr>
            <p:cNvSpPr/>
            <p:nvPr/>
          </p:nvSpPr>
          <p:spPr>
            <a:xfrm>
              <a:off x="4476750" y="1166182"/>
              <a:ext cx="661988" cy="1705606"/>
            </a:xfrm>
            <a:custGeom>
              <a:avLst/>
              <a:gdLst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4975 h 1704975"/>
                <a:gd name="connsiteX1" fmla="*/ 42863 w 661988"/>
                <a:gd name="connsiteY1" fmla="*/ 1514475 h 1704975"/>
                <a:gd name="connsiteX2" fmla="*/ 0 w 661988"/>
                <a:gd name="connsiteY2" fmla="*/ 166687 h 1704975"/>
                <a:gd name="connsiteX3" fmla="*/ 614363 w 661988"/>
                <a:gd name="connsiteY3" fmla="*/ 0 h 1704975"/>
                <a:gd name="connsiteX4" fmla="*/ 661988 w 661988"/>
                <a:gd name="connsiteY4" fmla="*/ 95250 h 1704975"/>
                <a:gd name="connsiteX5" fmla="*/ 604838 w 661988"/>
                <a:gd name="connsiteY5" fmla="*/ 1704975 h 170497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  <a:gd name="connsiteX0" fmla="*/ 604838 w 661988"/>
                <a:gd name="connsiteY0" fmla="*/ 1706055 h 1706055"/>
                <a:gd name="connsiteX1" fmla="*/ 42863 w 661988"/>
                <a:gd name="connsiteY1" fmla="*/ 1515555 h 1706055"/>
                <a:gd name="connsiteX2" fmla="*/ 0 w 661988"/>
                <a:gd name="connsiteY2" fmla="*/ 167767 h 1706055"/>
                <a:gd name="connsiteX3" fmla="*/ 614363 w 661988"/>
                <a:gd name="connsiteY3" fmla="*/ 1080 h 1706055"/>
                <a:gd name="connsiteX4" fmla="*/ 661988 w 661988"/>
                <a:gd name="connsiteY4" fmla="*/ 96330 h 1706055"/>
                <a:gd name="connsiteX5" fmla="*/ 604838 w 661988"/>
                <a:gd name="connsiteY5" fmla="*/ 1706055 h 1706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661988" h="1706055">
                  <a:moveTo>
                    <a:pt x="604838" y="1706055"/>
                  </a:moveTo>
                  <a:cubicBezTo>
                    <a:pt x="446088" y="1699705"/>
                    <a:pt x="196850" y="1693355"/>
                    <a:pt x="42863" y="1515555"/>
                  </a:cubicBezTo>
                  <a:lnTo>
                    <a:pt x="0" y="167767"/>
                  </a:lnTo>
                  <a:cubicBezTo>
                    <a:pt x="104776" y="12193"/>
                    <a:pt x="442912" y="-5270"/>
                    <a:pt x="614363" y="1080"/>
                  </a:cubicBezTo>
                  <a:cubicBezTo>
                    <a:pt x="687388" y="4255"/>
                    <a:pt x="646113" y="64580"/>
                    <a:pt x="661988" y="96330"/>
                  </a:cubicBezTo>
                  <a:lnTo>
                    <a:pt x="604838" y="1706055"/>
                  </a:ln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9" name="Freeform 85">
              <a:extLst>
                <a:ext uri="{FF2B5EF4-FFF2-40B4-BE49-F238E27FC236}">
                  <a16:creationId xmlns:a16="http://schemas.microsoft.com/office/drawing/2014/main" id="{453D39A1-ED2D-4CD3-BFFC-261C5CC2554C}"/>
                </a:ext>
              </a:extLst>
            </p:cNvPr>
            <p:cNvSpPr/>
            <p:nvPr/>
          </p:nvSpPr>
          <p:spPr>
            <a:xfrm>
              <a:off x="4648868" y="1056604"/>
              <a:ext cx="399840" cy="166749"/>
            </a:xfrm>
            <a:custGeom>
              <a:avLst/>
              <a:gdLst>
                <a:gd name="connsiteX0" fmla="*/ 0 w 400050"/>
                <a:gd name="connsiteY0" fmla="*/ 176213 h 176213"/>
                <a:gd name="connsiteX1" fmla="*/ 0 w 400050"/>
                <a:gd name="connsiteY1" fmla="*/ 119063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76213 h 176213"/>
                <a:gd name="connsiteX1" fmla="*/ 9525 w 400050"/>
                <a:gd name="connsiteY1" fmla="*/ 130969 h 176213"/>
                <a:gd name="connsiteX2" fmla="*/ 333375 w 400050"/>
                <a:gd name="connsiteY2" fmla="*/ 0 h 176213"/>
                <a:gd name="connsiteX3" fmla="*/ 400050 w 400050"/>
                <a:gd name="connsiteY3" fmla="*/ 42863 h 176213"/>
                <a:gd name="connsiteX4" fmla="*/ 385763 w 400050"/>
                <a:gd name="connsiteY4" fmla="*/ 119063 h 176213"/>
                <a:gd name="connsiteX5" fmla="*/ 0 w 400050"/>
                <a:gd name="connsiteY5" fmla="*/ 176213 h 176213"/>
                <a:gd name="connsiteX0" fmla="*/ 0 w 400050"/>
                <a:gd name="connsiteY0" fmla="*/ 166688 h 166688"/>
                <a:gd name="connsiteX1" fmla="*/ 9525 w 400050"/>
                <a:gd name="connsiteY1" fmla="*/ 121444 h 166688"/>
                <a:gd name="connsiteX2" fmla="*/ 333375 w 400050"/>
                <a:gd name="connsiteY2" fmla="*/ 0 h 166688"/>
                <a:gd name="connsiteX3" fmla="*/ 400050 w 400050"/>
                <a:gd name="connsiteY3" fmla="*/ 33338 h 166688"/>
                <a:gd name="connsiteX4" fmla="*/ 385763 w 400050"/>
                <a:gd name="connsiteY4" fmla="*/ 109538 h 166688"/>
                <a:gd name="connsiteX5" fmla="*/ 0 w 400050"/>
                <a:gd name="connsiteY5" fmla="*/ 166688 h 166688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  <a:gd name="connsiteX0" fmla="*/ 0 w 400050"/>
                <a:gd name="connsiteY0" fmla="*/ 167360 h 167360"/>
                <a:gd name="connsiteX1" fmla="*/ 9525 w 400050"/>
                <a:gd name="connsiteY1" fmla="*/ 122116 h 167360"/>
                <a:gd name="connsiteX2" fmla="*/ 333375 w 400050"/>
                <a:gd name="connsiteY2" fmla="*/ 672 h 167360"/>
                <a:gd name="connsiteX3" fmla="*/ 400050 w 400050"/>
                <a:gd name="connsiteY3" fmla="*/ 34010 h 167360"/>
                <a:gd name="connsiteX4" fmla="*/ 385763 w 400050"/>
                <a:gd name="connsiteY4" fmla="*/ 110210 h 167360"/>
                <a:gd name="connsiteX5" fmla="*/ 0 w 400050"/>
                <a:gd name="connsiteY5" fmla="*/ 167360 h 1673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00050" h="167360">
                  <a:moveTo>
                    <a:pt x="0" y="167360"/>
                  </a:moveTo>
                  <a:lnTo>
                    <a:pt x="9525" y="122116"/>
                  </a:lnTo>
                  <a:cubicBezTo>
                    <a:pt x="98425" y="7022"/>
                    <a:pt x="277812" y="-3297"/>
                    <a:pt x="333375" y="672"/>
                  </a:cubicBezTo>
                  <a:cubicBezTo>
                    <a:pt x="365125" y="2260"/>
                    <a:pt x="394493" y="15753"/>
                    <a:pt x="400050" y="34010"/>
                  </a:cubicBezTo>
                  <a:lnTo>
                    <a:pt x="385763" y="110210"/>
                  </a:lnTo>
                  <a:cubicBezTo>
                    <a:pt x="288131" y="110210"/>
                    <a:pt x="130969" y="119735"/>
                    <a:pt x="0" y="167360"/>
                  </a:cubicBezTo>
                  <a:close/>
                </a:path>
              </a:pathLst>
            </a:custGeom>
            <a:grpFill/>
            <a:ln w="3175" cap="flat" cmpd="sng" algn="ctr">
              <a:noFill/>
              <a:prstDash val="solid"/>
            </a:ln>
            <a:effectLst/>
          </p:spPr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5218B8B5-9F57-4A1A-B555-0F7BF750FEFC}"/>
              </a:ext>
            </a:extLst>
          </p:cNvPr>
          <p:cNvSpPr txBox="1"/>
          <p:nvPr/>
        </p:nvSpPr>
        <p:spPr>
          <a:xfrm>
            <a:off x="4168440" y="5651422"/>
            <a:ext cx="421430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rebuchet MS" panose="020B0603020202020204"/>
                <a:ea typeface="+mn-ea"/>
                <a:cs typeface="+mn-cs"/>
              </a:rPr>
              <a:t>NHỮNG LỜI PHÊ BÌNH DÀNH CHO SƯỜN XÁM</a:t>
            </a:r>
          </a:p>
        </p:txBody>
      </p:sp>
      <p:sp>
        <p:nvSpPr>
          <p:cNvPr id="10" name="TextBox 88">
            <a:extLst>
              <a:ext uri="{FF2B5EF4-FFF2-40B4-BE49-F238E27FC236}">
                <a16:creationId xmlns:a16="http://schemas.microsoft.com/office/drawing/2014/main" id="{70917037-D489-4F50-9101-C342E5753D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87998" y="5570931"/>
            <a:ext cx="819456" cy="71570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685779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51" b="1" i="0" u="none" strike="noStrike" kern="1200" cap="none" spc="0" normalizeH="0" baseline="0" noProof="0" dirty="0">
                <a:ln>
                  <a:noFill/>
                </a:ln>
                <a:solidFill>
                  <a:srgbClr val="C42F1A">
                    <a:lumMod val="75000"/>
                  </a:srgbClr>
                </a:solidFill>
                <a:effectLst/>
                <a:uLnTx/>
                <a:uFillTx/>
                <a:latin typeface="Comic Sans MS" pitchFamily="66" charset="0"/>
                <a:ea typeface="+mn-ea"/>
                <a:cs typeface="Arial" charset="0"/>
              </a:rPr>
              <a:t>03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C42F1A">
                  <a:lumMod val="75000"/>
                </a:srgbClr>
              </a:solidFill>
              <a:effectLst/>
              <a:uLnTx/>
              <a:uFillTx/>
              <a:latin typeface="Comic Sans MS" pitchFamily="66" charset="0"/>
              <a:ea typeface="+mn-ea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749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12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12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12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1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12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1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112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12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112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2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 animBg="1"/>
      <p:bldP spid="83" grpId="0" animBg="1"/>
      <p:bldP spid="11273" grpId="0"/>
      <p:bldP spid="11275" grpId="0"/>
      <p:bldP spid="11276" grpId="0"/>
      <p:bldP spid="3" grpId="0"/>
      <p:bldP spid="15" grpId="0" animBg="1"/>
      <p:bldP spid="7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0A9FB004-2077-484F-BCD2-AAEA0B38CCD5}"/>
              </a:ext>
            </a:extLst>
          </p:cNvPr>
          <p:cNvGrpSpPr/>
          <p:nvPr/>
        </p:nvGrpSpPr>
        <p:grpSpPr>
          <a:xfrm>
            <a:off x="705995" y="172614"/>
            <a:ext cx="6519863" cy="988705"/>
            <a:chOff x="1236663" y="1218810"/>
            <a:chExt cx="6519862" cy="1010428"/>
          </a:xfrm>
        </p:grpSpPr>
        <p:grpSp>
          <p:nvGrpSpPr>
            <p:cNvPr id="5" name="Group 1">
              <a:extLst>
                <a:ext uri="{FF2B5EF4-FFF2-40B4-BE49-F238E27FC236}">
                  <a16:creationId xmlns:a16="http://schemas.microsoft.com/office/drawing/2014/main" id="{0732FB46-F17E-46DF-8E80-E57FBAF3B49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36663" y="1468438"/>
              <a:ext cx="6519862" cy="560387"/>
              <a:chOff x="1631147" y="1316985"/>
              <a:chExt cx="5761832" cy="559049"/>
            </a:xfrm>
          </p:grpSpPr>
          <p:sp>
            <p:nvSpPr>
              <p:cNvPr id="10" name="Freeform 61">
                <a:extLst>
                  <a:ext uri="{FF2B5EF4-FFF2-40B4-BE49-F238E27FC236}">
                    <a16:creationId xmlns:a16="http://schemas.microsoft.com/office/drawing/2014/main" id="{B8E9B744-0A0B-404C-A507-9DCFE753E260}"/>
                  </a:ext>
                </a:extLst>
              </p:cNvPr>
              <p:cNvSpPr/>
              <p:nvPr/>
            </p:nvSpPr>
            <p:spPr>
              <a:xfrm>
                <a:off x="1631147" y="1316985"/>
                <a:ext cx="5761832" cy="559049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gradFill flip="none" rotWithShape="1">
                <a:gsLst>
                  <a:gs pos="1000">
                    <a:srgbClr val="EA9C00"/>
                  </a:gs>
                  <a:gs pos="14000">
                    <a:srgbClr val="BC7D00"/>
                  </a:gs>
                  <a:gs pos="50000">
                    <a:srgbClr val="EA9C00"/>
                  </a:gs>
                  <a:gs pos="99000">
                    <a:srgbClr val="EA9C00"/>
                  </a:gs>
                  <a:gs pos="86000">
                    <a:srgbClr val="BC7D00"/>
                  </a:gs>
                </a:gsLst>
                <a:lin ang="0" scaled="1"/>
                <a:tileRect/>
              </a:gradFill>
              <a:ln w="317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1" name="Freeform 62">
                <a:extLst>
                  <a:ext uri="{FF2B5EF4-FFF2-40B4-BE49-F238E27FC236}">
                    <a16:creationId xmlns:a16="http://schemas.microsoft.com/office/drawing/2014/main" id="{11ECA026-064C-452A-92A0-D618F7FBCE1D}"/>
                  </a:ext>
                </a:extLst>
              </p:cNvPr>
              <p:cNvSpPr/>
              <p:nvPr/>
            </p:nvSpPr>
            <p:spPr>
              <a:xfrm>
                <a:off x="1732158" y="1373999"/>
                <a:ext cx="5562616" cy="452941"/>
              </a:xfrm>
              <a:custGeom>
                <a:avLst/>
                <a:gdLst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12700 w 5759450"/>
                  <a:gd name="connsiteY0" fmla="*/ 0 h 565150"/>
                  <a:gd name="connsiteX1" fmla="*/ 374650 w 5759450"/>
                  <a:gd name="connsiteY1" fmla="*/ 38100 h 565150"/>
                  <a:gd name="connsiteX2" fmla="*/ 5073650 w 5759450"/>
                  <a:gd name="connsiteY2" fmla="*/ 38100 h 565150"/>
                  <a:gd name="connsiteX3" fmla="*/ 5759450 w 5759450"/>
                  <a:gd name="connsiteY3" fmla="*/ 6350 h 565150"/>
                  <a:gd name="connsiteX4" fmla="*/ 5594350 w 5759450"/>
                  <a:gd name="connsiteY4" fmla="*/ 279400 h 565150"/>
                  <a:gd name="connsiteX5" fmla="*/ 5759450 w 5759450"/>
                  <a:gd name="connsiteY5" fmla="*/ 552450 h 565150"/>
                  <a:gd name="connsiteX6" fmla="*/ 5251450 w 5759450"/>
                  <a:gd name="connsiteY6" fmla="*/ 565150 h 565150"/>
                  <a:gd name="connsiteX7" fmla="*/ 654050 w 5759450"/>
                  <a:gd name="connsiteY7" fmla="*/ 552450 h 565150"/>
                  <a:gd name="connsiteX8" fmla="*/ 0 w 5759450"/>
                  <a:gd name="connsiteY8" fmla="*/ 533400 h 565150"/>
                  <a:gd name="connsiteX9" fmla="*/ 190500 w 5759450"/>
                  <a:gd name="connsiteY9" fmla="*/ 254000 h 565150"/>
                  <a:gd name="connsiteX10" fmla="*/ 12700 w 5759450"/>
                  <a:gd name="connsiteY10" fmla="*/ 0 h 56515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30956 w 5759450"/>
                  <a:gd name="connsiteY10" fmla="*/ 28575 h 558800"/>
                  <a:gd name="connsiteX11" fmla="*/ 22225 w 5759450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19050 w 5759450"/>
                  <a:gd name="connsiteY10" fmla="*/ 35719 h 558800"/>
                  <a:gd name="connsiteX11" fmla="*/ 22225 w 5759450"/>
                  <a:gd name="connsiteY11" fmla="*/ 7938 h 558800"/>
                  <a:gd name="connsiteX0" fmla="*/ 24606 w 5761831"/>
                  <a:gd name="connsiteY0" fmla="*/ 7938 h 558800"/>
                  <a:gd name="connsiteX1" fmla="*/ 377031 w 5761831"/>
                  <a:gd name="connsiteY1" fmla="*/ 31750 h 558800"/>
                  <a:gd name="connsiteX2" fmla="*/ 5076031 w 5761831"/>
                  <a:gd name="connsiteY2" fmla="*/ 31750 h 558800"/>
                  <a:gd name="connsiteX3" fmla="*/ 5761831 w 5761831"/>
                  <a:gd name="connsiteY3" fmla="*/ 0 h 558800"/>
                  <a:gd name="connsiteX4" fmla="*/ 5596731 w 5761831"/>
                  <a:gd name="connsiteY4" fmla="*/ 273050 h 558800"/>
                  <a:gd name="connsiteX5" fmla="*/ 5761831 w 5761831"/>
                  <a:gd name="connsiteY5" fmla="*/ 546100 h 558800"/>
                  <a:gd name="connsiteX6" fmla="*/ 5253831 w 5761831"/>
                  <a:gd name="connsiteY6" fmla="*/ 558800 h 558800"/>
                  <a:gd name="connsiteX7" fmla="*/ 656431 w 5761831"/>
                  <a:gd name="connsiteY7" fmla="*/ 546100 h 558800"/>
                  <a:gd name="connsiteX8" fmla="*/ 2381 w 5761831"/>
                  <a:gd name="connsiteY8" fmla="*/ 527050 h 558800"/>
                  <a:gd name="connsiteX9" fmla="*/ 192881 w 5761831"/>
                  <a:gd name="connsiteY9" fmla="*/ 247650 h 558800"/>
                  <a:gd name="connsiteX10" fmla="*/ 0 w 5761831"/>
                  <a:gd name="connsiteY10" fmla="*/ 30957 h 558800"/>
                  <a:gd name="connsiteX11" fmla="*/ 24606 w 5761831"/>
                  <a:gd name="connsiteY11" fmla="*/ 7938 h 558800"/>
                  <a:gd name="connsiteX0" fmla="*/ 22225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22225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190500 w 5759450"/>
                  <a:gd name="connsiteY9" fmla="*/ 247650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54050 w 5759450"/>
                  <a:gd name="connsiteY7" fmla="*/ 546100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8800"/>
                  <a:gd name="connsiteX1" fmla="*/ 374650 w 5759450"/>
                  <a:gd name="connsiteY1" fmla="*/ 31750 h 558800"/>
                  <a:gd name="connsiteX2" fmla="*/ 5073650 w 5759450"/>
                  <a:gd name="connsiteY2" fmla="*/ 31750 h 558800"/>
                  <a:gd name="connsiteX3" fmla="*/ 5759450 w 5759450"/>
                  <a:gd name="connsiteY3" fmla="*/ 0 h 558800"/>
                  <a:gd name="connsiteX4" fmla="*/ 5594350 w 5759450"/>
                  <a:gd name="connsiteY4" fmla="*/ 273050 h 558800"/>
                  <a:gd name="connsiteX5" fmla="*/ 5759450 w 5759450"/>
                  <a:gd name="connsiteY5" fmla="*/ 546100 h 558800"/>
                  <a:gd name="connsiteX6" fmla="*/ 5251450 w 5759450"/>
                  <a:gd name="connsiteY6" fmla="*/ 558800 h 558800"/>
                  <a:gd name="connsiteX7" fmla="*/ 661194 w 5759450"/>
                  <a:gd name="connsiteY7" fmla="*/ 553244 h 558800"/>
                  <a:gd name="connsiteX8" fmla="*/ 0 w 5759450"/>
                  <a:gd name="connsiteY8" fmla="*/ 527050 h 558800"/>
                  <a:gd name="connsiteX9" fmla="*/ 200025 w 5759450"/>
                  <a:gd name="connsiteY9" fmla="*/ 271463 h 558800"/>
                  <a:gd name="connsiteX10" fmla="*/ 793 w 5759450"/>
                  <a:gd name="connsiteY10" fmla="*/ 7938 h 558800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5073650 w 5759450"/>
                  <a:gd name="connsiteY2" fmla="*/ 31750 h 559049"/>
                  <a:gd name="connsiteX3" fmla="*/ 5759450 w 5759450"/>
                  <a:gd name="connsiteY3" fmla="*/ 0 h 559049"/>
                  <a:gd name="connsiteX4" fmla="*/ 5594350 w 5759450"/>
                  <a:gd name="connsiteY4" fmla="*/ 273050 h 559049"/>
                  <a:gd name="connsiteX5" fmla="*/ 5759450 w 5759450"/>
                  <a:gd name="connsiteY5" fmla="*/ 546100 h 559049"/>
                  <a:gd name="connsiteX6" fmla="*/ 5251450 w 5759450"/>
                  <a:gd name="connsiteY6" fmla="*/ 558800 h 559049"/>
                  <a:gd name="connsiteX7" fmla="*/ 661194 w 5759450"/>
                  <a:gd name="connsiteY7" fmla="*/ 553244 h 559049"/>
                  <a:gd name="connsiteX8" fmla="*/ 0 w 5759450"/>
                  <a:gd name="connsiteY8" fmla="*/ 527050 h 559049"/>
                  <a:gd name="connsiteX9" fmla="*/ 200025 w 5759450"/>
                  <a:gd name="connsiteY9" fmla="*/ 271463 h 559049"/>
                  <a:gd name="connsiteX10" fmla="*/ 793 w 5759450"/>
                  <a:gd name="connsiteY10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9163 w 5759450"/>
                  <a:gd name="connsiteY2" fmla="*/ 28575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661194 w 5759450"/>
                  <a:gd name="connsiteY8" fmla="*/ 553244 h 559049"/>
                  <a:gd name="connsiteX9" fmla="*/ 0 w 5759450"/>
                  <a:gd name="connsiteY9" fmla="*/ 527050 h 559049"/>
                  <a:gd name="connsiteX10" fmla="*/ 200025 w 5759450"/>
                  <a:gd name="connsiteY10" fmla="*/ 271463 h 559049"/>
                  <a:gd name="connsiteX11" fmla="*/ 793 w 5759450"/>
                  <a:gd name="connsiteY11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4831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5073650 w 5759450"/>
                  <a:gd name="connsiteY3" fmla="*/ 31750 h 559049"/>
                  <a:gd name="connsiteX4" fmla="*/ 5759450 w 5759450"/>
                  <a:gd name="connsiteY4" fmla="*/ 0 h 559049"/>
                  <a:gd name="connsiteX5" fmla="*/ 5594350 w 5759450"/>
                  <a:gd name="connsiteY5" fmla="*/ 273050 h 559049"/>
                  <a:gd name="connsiteX6" fmla="*/ 5759450 w 5759450"/>
                  <a:gd name="connsiteY6" fmla="*/ 546100 h 559049"/>
                  <a:gd name="connsiteX7" fmla="*/ 5251450 w 5759450"/>
                  <a:gd name="connsiteY7" fmla="*/ 558800 h 559049"/>
                  <a:gd name="connsiteX8" fmla="*/ 919163 w 5759450"/>
                  <a:gd name="connsiteY8" fmla="*/ 550068 h 559049"/>
                  <a:gd name="connsiteX9" fmla="*/ 661194 w 5759450"/>
                  <a:gd name="connsiteY9" fmla="*/ 553244 h 559049"/>
                  <a:gd name="connsiteX10" fmla="*/ 0 w 5759450"/>
                  <a:gd name="connsiteY10" fmla="*/ 527050 h 559049"/>
                  <a:gd name="connsiteX11" fmla="*/ 200025 w 5759450"/>
                  <a:gd name="connsiteY11" fmla="*/ 271463 h 559049"/>
                  <a:gd name="connsiteX12" fmla="*/ 793 w 5759450"/>
                  <a:gd name="connsiteY12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0131 w 5759450"/>
                  <a:gd name="connsiteY3" fmla="*/ 30956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3650 w 5759450"/>
                  <a:gd name="connsiteY4" fmla="*/ 31750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94350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9450 w 5759450"/>
                  <a:gd name="connsiteY7" fmla="*/ 546100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59049"/>
                  <a:gd name="connsiteX1" fmla="*/ 374650 w 5759450"/>
                  <a:gd name="connsiteY1" fmla="*/ 31750 h 559049"/>
                  <a:gd name="connsiteX2" fmla="*/ 916782 w 5759450"/>
                  <a:gd name="connsiteY2" fmla="*/ 19050 h 559049"/>
                  <a:gd name="connsiteX3" fmla="*/ 4862512 w 5759450"/>
                  <a:gd name="connsiteY3" fmla="*/ 19050 h 559049"/>
                  <a:gd name="connsiteX4" fmla="*/ 5076032 w 5759450"/>
                  <a:gd name="connsiteY4" fmla="*/ 26988 h 559049"/>
                  <a:gd name="connsiteX5" fmla="*/ 5759450 w 5759450"/>
                  <a:gd name="connsiteY5" fmla="*/ 0 h 559049"/>
                  <a:gd name="connsiteX6" fmla="*/ 5577681 w 5759450"/>
                  <a:gd name="connsiteY6" fmla="*/ 273050 h 559049"/>
                  <a:gd name="connsiteX7" fmla="*/ 5754688 w 5759450"/>
                  <a:gd name="connsiteY7" fmla="*/ 517525 h 559049"/>
                  <a:gd name="connsiteX8" fmla="*/ 5251450 w 5759450"/>
                  <a:gd name="connsiteY8" fmla="*/ 558800 h 559049"/>
                  <a:gd name="connsiteX9" fmla="*/ 919163 w 5759450"/>
                  <a:gd name="connsiteY9" fmla="*/ 550068 h 559049"/>
                  <a:gd name="connsiteX10" fmla="*/ 661194 w 5759450"/>
                  <a:gd name="connsiteY10" fmla="*/ 553244 h 559049"/>
                  <a:gd name="connsiteX11" fmla="*/ 0 w 5759450"/>
                  <a:gd name="connsiteY11" fmla="*/ 527050 h 559049"/>
                  <a:gd name="connsiteX12" fmla="*/ 200025 w 5759450"/>
                  <a:gd name="connsiteY12" fmla="*/ 271463 h 559049"/>
                  <a:gd name="connsiteX13" fmla="*/ 793 w 5759450"/>
                  <a:gd name="connsiteY13" fmla="*/ 7938 h 559049"/>
                  <a:gd name="connsiteX0" fmla="*/ 793 w 5759450"/>
                  <a:gd name="connsiteY0" fmla="*/ 7938 h 561529"/>
                  <a:gd name="connsiteX1" fmla="*/ 374650 w 5759450"/>
                  <a:gd name="connsiteY1" fmla="*/ 31750 h 561529"/>
                  <a:gd name="connsiteX2" fmla="*/ 916782 w 5759450"/>
                  <a:gd name="connsiteY2" fmla="*/ 19050 h 561529"/>
                  <a:gd name="connsiteX3" fmla="*/ 4862512 w 5759450"/>
                  <a:gd name="connsiteY3" fmla="*/ 19050 h 561529"/>
                  <a:gd name="connsiteX4" fmla="*/ 5076032 w 5759450"/>
                  <a:gd name="connsiteY4" fmla="*/ 26988 h 561529"/>
                  <a:gd name="connsiteX5" fmla="*/ 5759450 w 5759450"/>
                  <a:gd name="connsiteY5" fmla="*/ 0 h 561529"/>
                  <a:gd name="connsiteX6" fmla="*/ 5577681 w 5759450"/>
                  <a:gd name="connsiteY6" fmla="*/ 273050 h 561529"/>
                  <a:gd name="connsiteX7" fmla="*/ 5754688 w 5759450"/>
                  <a:gd name="connsiteY7" fmla="*/ 517525 h 561529"/>
                  <a:gd name="connsiteX8" fmla="*/ 5251450 w 5759450"/>
                  <a:gd name="connsiteY8" fmla="*/ 558800 h 561529"/>
                  <a:gd name="connsiteX9" fmla="*/ 919163 w 5759450"/>
                  <a:gd name="connsiteY9" fmla="*/ 550068 h 561529"/>
                  <a:gd name="connsiteX10" fmla="*/ 661194 w 5759450"/>
                  <a:gd name="connsiteY10" fmla="*/ 553244 h 561529"/>
                  <a:gd name="connsiteX11" fmla="*/ 0 w 5759450"/>
                  <a:gd name="connsiteY11" fmla="*/ 527050 h 561529"/>
                  <a:gd name="connsiteX12" fmla="*/ 200025 w 5759450"/>
                  <a:gd name="connsiteY12" fmla="*/ 271463 h 561529"/>
                  <a:gd name="connsiteX13" fmla="*/ 793 w 5759450"/>
                  <a:gd name="connsiteY13" fmla="*/ 7938 h 561529"/>
                  <a:gd name="connsiteX0" fmla="*/ 793 w 5759450"/>
                  <a:gd name="connsiteY0" fmla="*/ 7938 h 562791"/>
                  <a:gd name="connsiteX1" fmla="*/ 374650 w 5759450"/>
                  <a:gd name="connsiteY1" fmla="*/ 31750 h 562791"/>
                  <a:gd name="connsiteX2" fmla="*/ 916782 w 5759450"/>
                  <a:gd name="connsiteY2" fmla="*/ 19050 h 562791"/>
                  <a:gd name="connsiteX3" fmla="*/ 4862512 w 5759450"/>
                  <a:gd name="connsiteY3" fmla="*/ 19050 h 562791"/>
                  <a:gd name="connsiteX4" fmla="*/ 5076032 w 5759450"/>
                  <a:gd name="connsiteY4" fmla="*/ 26988 h 562791"/>
                  <a:gd name="connsiteX5" fmla="*/ 5759450 w 5759450"/>
                  <a:gd name="connsiteY5" fmla="*/ 0 h 562791"/>
                  <a:gd name="connsiteX6" fmla="*/ 5577681 w 5759450"/>
                  <a:gd name="connsiteY6" fmla="*/ 273050 h 562791"/>
                  <a:gd name="connsiteX7" fmla="*/ 5754688 w 5759450"/>
                  <a:gd name="connsiteY7" fmla="*/ 517525 h 562791"/>
                  <a:gd name="connsiteX8" fmla="*/ 5251450 w 5759450"/>
                  <a:gd name="connsiteY8" fmla="*/ 558800 h 562791"/>
                  <a:gd name="connsiteX9" fmla="*/ 919163 w 5759450"/>
                  <a:gd name="connsiteY9" fmla="*/ 550068 h 562791"/>
                  <a:gd name="connsiteX10" fmla="*/ 661194 w 5759450"/>
                  <a:gd name="connsiteY10" fmla="*/ 553244 h 562791"/>
                  <a:gd name="connsiteX11" fmla="*/ 0 w 5759450"/>
                  <a:gd name="connsiteY11" fmla="*/ 527050 h 562791"/>
                  <a:gd name="connsiteX12" fmla="*/ 200025 w 5759450"/>
                  <a:gd name="connsiteY12" fmla="*/ 271463 h 562791"/>
                  <a:gd name="connsiteX13" fmla="*/ 793 w 5759450"/>
                  <a:gd name="connsiteY13" fmla="*/ 7938 h 562791"/>
                  <a:gd name="connsiteX0" fmla="*/ 793 w 5761832"/>
                  <a:gd name="connsiteY0" fmla="*/ 7938 h 563259"/>
                  <a:gd name="connsiteX1" fmla="*/ 374650 w 5761832"/>
                  <a:gd name="connsiteY1" fmla="*/ 31750 h 563259"/>
                  <a:gd name="connsiteX2" fmla="*/ 916782 w 5761832"/>
                  <a:gd name="connsiteY2" fmla="*/ 19050 h 563259"/>
                  <a:gd name="connsiteX3" fmla="*/ 4862512 w 5761832"/>
                  <a:gd name="connsiteY3" fmla="*/ 19050 h 563259"/>
                  <a:gd name="connsiteX4" fmla="*/ 5076032 w 5761832"/>
                  <a:gd name="connsiteY4" fmla="*/ 26988 h 563259"/>
                  <a:gd name="connsiteX5" fmla="*/ 5759450 w 5761832"/>
                  <a:gd name="connsiteY5" fmla="*/ 0 h 563259"/>
                  <a:gd name="connsiteX6" fmla="*/ 5577681 w 5761832"/>
                  <a:gd name="connsiteY6" fmla="*/ 273050 h 563259"/>
                  <a:gd name="connsiteX7" fmla="*/ 5761832 w 5761832"/>
                  <a:gd name="connsiteY7" fmla="*/ 522287 h 563259"/>
                  <a:gd name="connsiteX8" fmla="*/ 5251450 w 5761832"/>
                  <a:gd name="connsiteY8" fmla="*/ 558800 h 563259"/>
                  <a:gd name="connsiteX9" fmla="*/ 919163 w 5761832"/>
                  <a:gd name="connsiteY9" fmla="*/ 550068 h 563259"/>
                  <a:gd name="connsiteX10" fmla="*/ 661194 w 5761832"/>
                  <a:gd name="connsiteY10" fmla="*/ 553244 h 563259"/>
                  <a:gd name="connsiteX11" fmla="*/ 0 w 5761832"/>
                  <a:gd name="connsiteY11" fmla="*/ 527050 h 563259"/>
                  <a:gd name="connsiteX12" fmla="*/ 200025 w 5761832"/>
                  <a:gd name="connsiteY12" fmla="*/ 271463 h 563259"/>
                  <a:gd name="connsiteX13" fmla="*/ 793 w 5761832"/>
                  <a:gd name="connsiteY13" fmla="*/ 7938 h 563259"/>
                  <a:gd name="connsiteX0" fmla="*/ 793 w 5761832"/>
                  <a:gd name="connsiteY0" fmla="*/ 7938 h 563781"/>
                  <a:gd name="connsiteX1" fmla="*/ 374650 w 5761832"/>
                  <a:gd name="connsiteY1" fmla="*/ 31750 h 563781"/>
                  <a:gd name="connsiteX2" fmla="*/ 916782 w 5761832"/>
                  <a:gd name="connsiteY2" fmla="*/ 19050 h 563781"/>
                  <a:gd name="connsiteX3" fmla="*/ 4862512 w 5761832"/>
                  <a:gd name="connsiteY3" fmla="*/ 19050 h 563781"/>
                  <a:gd name="connsiteX4" fmla="*/ 5076032 w 5761832"/>
                  <a:gd name="connsiteY4" fmla="*/ 26988 h 563781"/>
                  <a:gd name="connsiteX5" fmla="*/ 5759450 w 5761832"/>
                  <a:gd name="connsiteY5" fmla="*/ 0 h 563781"/>
                  <a:gd name="connsiteX6" fmla="*/ 5577681 w 5761832"/>
                  <a:gd name="connsiteY6" fmla="*/ 273050 h 563781"/>
                  <a:gd name="connsiteX7" fmla="*/ 5761832 w 5761832"/>
                  <a:gd name="connsiteY7" fmla="*/ 522287 h 563781"/>
                  <a:gd name="connsiteX8" fmla="*/ 5251450 w 5761832"/>
                  <a:gd name="connsiteY8" fmla="*/ 558800 h 563781"/>
                  <a:gd name="connsiteX9" fmla="*/ 919163 w 5761832"/>
                  <a:gd name="connsiteY9" fmla="*/ 550068 h 563781"/>
                  <a:gd name="connsiteX10" fmla="*/ 661194 w 5761832"/>
                  <a:gd name="connsiteY10" fmla="*/ 553244 h 563781"/>
                  <a:gd name="connsiteX11" fmla="*/ 0 w 5761832"/>
                  <a:gd name="connsiteY11" fmla="*/ 527050 h 563781"/>
                  <a:gd name="connsiteX12" fmla="*/ 200025 w 5761832"/>
                  <a:gd name="connsiteY12" fmla="*/ 271463 h 563781"/>
                  <a:gd name="connsiteX13" fmla="*/ 793 w 5761832"/>
                  <a:gd name="connsiteY13" fmla="*/ 7938 h 563781"/>
                  <a:gd name="connsiteX0" fmla="*/ 793 w 5761832"/>
                  <a:gd name="connsiteY0" fmla="*/ 7938 h 559049"/>
                  <a:gd name="connsiteX1" fmla="*/ 374650 w 5761832"/>
                  <a:gd name="connsiteY1" fmla="*/ 31750 h 559049"/>
                  <a:gd name="connsiteX2" fmla="*/ 916782 w 5761832"/>
                  <a:gd name="connsiteY2" fmla="*/ 19050 h 559049"/>
                  <a:gd name="connsiteX3" fmla="*/ 4862512 w 5761832"/>
                  <a:gd name="connsiteY3" fmla="*/ 19050 h 559049"/>
                  <a:gd name="connsiteX4" fmla="*/ 5076032 w 5761832"/>
                  <a:gd name="connsiteY4" fmla="*/ 26988 h 559049"/>
                  <a:gd name="connsiteX5" fmla="*/ 5759450 w 5761832"/>
                  <a:gd name="connsiteY5" fmla="*/ 0 h 559049"/>
                  <a:gd name="connsiteX6" fmla="*/ 5577681 w 5761832"/>
                  <a:gd name="connsiteY6" fmla="*/ 273050 h 559049"/>
                  <a:gd name="connsiteX7" fmla="*/ 5761832 w 5761832"/>
                  <a:gd name="connsiteY7" fmla="*/ 522287 h 559049"/>
                  <a:gd name="connsiteX8" fmla="*/ 5251450 w 5761832"/>
                  <a:gd name="connsiteY8" fmla="*/ 558800 h 559049"/>
                  <a:gd name="connsiteX9" fmla="*/ 919163 w 5761832"/>
                  <a:gd name="connsiteY9" fmla="*/ 550068 h 559049"/>
                  <a:gd name="connsiteX10" fmla="*/ 661194 w 5761832"/>
                  <a:gd name="connsiteY10" fmla="*/ 553244 h 559049"/>
                  <a:gd name="connsiteX11" fmla="*/ 0 w 5761832"/>
                  <a:gd name="connsiteY11" fmla="*/ 527050 h 559049"/>
                  <a:gd name="connsiteX12" fmla="*/ 200025 w 5761832"/>
                  <a:gd name="connsiteY12" fmla="*/ 271463 h 559049"/>
                  <a:gd name="connsiteX13" fmla="*/ 793 w 5761832"/>
                  <a:gd name="connsiteY13" fmla="*/ 7938 h 5590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761832" h="559049">
                    <a:moveTo>
                      <a:pt x="793" y="7938"/>
                    </a:moveTo>
                    <a:cubicBezTo>
                      <a:pt x="123031" y="32544"/>
                      <a:pt x="250031" y="23813"/>
                      <a:pt x="374650" y="31750"/>
                    </a:cubicBezTo>
                    <a:cubicBezTo>
                      <a:pt x="555361" y="27517"/>
                      <a:pt x="750359" y="32808"/>
                      <a:pt x="916782" y="19050"/>
                    </a:cubicBezTo>
                    <a:lnTo>
                      <a:pt x="4862512" y="19050"/>
                    </a:lnTo>
                    <a:lnTo>
                      <a:pt x="5076032" y="26988"/>
                    </a:lnTo>
                    <a:cubicBezTo>
                      <a:pt x="5303838" y="39423"/>
                      <a:pt x="5643562" y="28046"/>
                      <a:pt x="5759450" y="0"/>
                    </a:cubicBezTo>
                    <a:cubicBezTo>
                      <a:pt x="5713942" y="126736"/>
                      <a:pt x="5635095" y="193939"/>
                      <a:pt x="5577681" y="273050"/>
                    </a:cubicBezTo>
                    <a:lnTo>
                      <a:pt x="5761832" y="522287"/>
                    </a:lnTo>
                    <a:cubicBezTo>
                      <a:pt x="5652030" y="552713"/>
                      <a:pt x="5526881" y="557212"/>
                      <a:pt x="5251450" y="558800"/>
                    </a:cubicBezTo>
                    <a:lnTo>
                      <a:pt x="919163" y="550068"/>
                    </a:lnTo>
                    <a:lnTo>
                      <a:pt x="661194" y="553244"/>
                    </a:lnTo>
                    <a:cubicBezTo>
                      <a:pt x="526521" y="556419"/>
                      <a:pt x="206111" y="573881"/>
                      <a:pt x="0" y="527050"/>
                    </a:cubicBezTo>
                    <a:lnTo>
                      <a:pt x="200025" y="271463"/>
                    </a:lnTo>
                    <a:cubicBezTo>
                      <a:pt x="124089" y="193146"/>
                      <a:pt x="79110" y="136261"/>
                      <a:pt x="793" y="7938"/>
                    </a:cubicBezTo>
                    <a:close/>
                  </a:path>
                </a:pathLst>
              </a:custGeom>
              <a:noFill/>
              <a:ln w="19050">
                <a:solidFill>
                  <a:srgbClr val="FFDB9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00583C17-CEE8-45FB-A519-FCB52939D07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6" y="1218810"/>
              <a:ext cx="4651375" cy="1010428"/>
              <a:chOff x="2673164" y="1311526"/>
              <a:chExt cx="3938587" cy="1011238"/>
            </a:xfrm>
          </p:grpSpPr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DC8999DD-65B0-452A-95BE-0E0C89CAEB6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4" y="1311526"/>
                <a:ext cx="3938587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Rounded Rectangle 60">
                <a:extLst>
                  <a:ext uri="{FF2B5EF4-FFF2-40B4-BE49-F238E27FC236}">
                    <a16:creationId xmlns:a16="http://schemas.microsoft.com/office/drawing/2014/main" id="{2270E5A4-56AA-43D7-8D9A-1EEDCB0B760D}"/>
                  </a:ext>
                </a:extLst>
              </p:cNvPr>
              <p:cNvSpPr/>
              <p:nvPr/>
            </p:nvSpPr>
            <p:spPr>
              <a:xfrm>
                <a:off x="2762555" y="1386588"/>
                <a:ext cx="3777280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extBox 54">
              <a:extLst>
                <a:ext uri="{FF2B5EF4-FFF2-40B4-BE49-F238E27FC236}">
                  <a16:creationId xmlns:a16="http://schemas.microsoft.com/office/drawing/2014/main" id="{A410DF56-28A1-45A4-B2E0-59ACE9BCA120}"/>
                </a:ext>
              </a:extLst>
            </p:cNvPr>
            <p:cNvSpPr txBox="1"/>
            <p:nvPr/>
          </p:nvSpPr>
          <p:spPr>
            <a:xfrm>
              <a:off x="2165350" y="1468438"/>
              <a:ext cx="4264561" cy="4089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1.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Vị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thế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của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5BADC752-CF52-471B-AE70-017042F314C2}"/>
              </a:ext>
            </a:extLst>
          </p:cNvPr>
          <p:cNvSpPr txBox="1"/>
          <p:nvPr/>
        </p:nvSpPr>
        <p:spPr>
          <a:xfrm>
            <a:off x="801450" y="1918413"/>
            <a:ext cx="6313283" cy="1328023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nay,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càng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phương Tây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say mê văn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hóa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thậm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chí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trang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yếu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tố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đang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sức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mạnh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họ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trên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trường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D7545330-EA07-49AC-9F07-A96A3C9FA4A6}"/>
              </a:ext>
            </a:extLst>
          </p:cNvPr>
          <p:cNvSpPr txBox="1"/>
          <p:nvPr/>
        </p:nvSpPr>
        <p:spPr>
          <a:xfrm>
            <a:off x="801449" y="4084225"/>
            <a:ext cx="6313283" cy="1021556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	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Trên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thực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tế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nổi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tiếng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nước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ngoài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rất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tò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mò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về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thậm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chí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họ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còn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mặc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nhiều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lần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333333"/>
              </a:solidFill>
              <a:effectLst/>
              <a:uLnTx/>
              <a:uFillTx/>
              <a:latin typeface="Times New Roman" panose="02020603050405020304" pitchFamily="18" charset="0"/>
              <a:ea typeface="Calibri" panose="020F0502020204030204" pitchFamily="34" charset="0"/>
              <a:cs typeface="+mn-cs"/>
            </a:endParaRPr>
          </a:p>
        </p:txBody>
      </p:sp>
      <p:sp>
        <p:nvSpPr>
          <p:cNvPr id="15" name="Hình Bầu dục 14">
            <a:extLst>
              <a:ext uri="{FF2B5EF4-FFF2-40B4-BE49-F238E27FC236}">
                <a16:creationId xmlns:a16="http://schemas.microsoft.com/office/drawing/2014/main" id="{813E34F8-1539-4931-8920-504D33C29F48}"/>
              </a:ext>
            </a:extLst>
          </p:cNvPr>
          <p:cNvSpPr/>
          <p:nvPr/>
        </p:nvSpPr>
        <p:spPr>
          <a:xfrm>
            <a:off x="1008961" y="2142316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17" name="Hình Bầu dục 16">
            <a:extLst>
              <a:ext uri="{FF2B5EF4-FFF2-40B4-BE49-F238E27FC236}">
                <a16:creationId xmlns:a16="http://schemas.microsoft.com/office/drawing/2014/main" id="{401C2DFA-A3B7-480F-B256-6A5630E7703C}"/>
              </a:ext>
            </a:extLst>
          </p:cNvPr>
          <p:cNvSpPr/>
          <p:nvPr/>
        </p:nvSpPr>
        <p:spPr>
          <a:xfrm>
            <a:off x="1008961" y="4295132"/>
            <a:ext cx="106532" cy="115409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26" name="Picture 2">
            <a:extLst>
              <a:ext uri="{FF2B5EF4-FFF2-40B4-BE49-F238E27FC236}">
                <a16:creationId xmlns:a16="http://schemas.microsoft.com/office/drawing/2014/main" id="{E3495337-4A77-41C9-A29F-EDF658154A4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40158" y="0"/>
            <a:ext cx="2463800" cy="3019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" name="Picture 3">
            <a:extLst>
              <a:ext uri="{FF2B5EF4-FFF2-40B4-BE49-F238E27FC236}">
                <a16:creationId xmlns:a16="http://schemas.microsoft.com/office/drawing/2014/main" id="{E036F050-A543-49E5-B8D2-DC84DF21EFDF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3958" y="1"/>
            <a:ext cx="2388042" cy="30193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" name="Picture 5">
            <a:extLst>
              <a:ext uri="{FF2B5EF4-FFF2-40B4-BE49-F238E27FC236}">
                <a16:creationId xmlns:a16="http://schemas.microsoft.com/office/drawing/2014/main" id="{EBCC41B7-4643-4BD4-B8AC-C9E2E2C275D3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0159" y="3914951"/>
            <a:ext cx="2501900" cy="2943048"/>
          </a:xfrm>
          <a:prstGeom prst="rect">
            <a:avLst/>
          </a:prstGeom>
        </p:spPr>
      </p:pic>
      <p:sp>
        <p:nvSpPr>
          <p:cNvPr id="29" name="Hộp Văn bản 28">
            <a:extLst>
              <a:ext uri="{FF2B5EF4-FFF2-40B4-BE49-F238E27FC236}">
                <a16:creationId xmlns:a16="http://schemas.microsoft.com/office/drawing/2014/main" id="{3F834081-6F2C-49B3-AF87-485EF24D2F6B}"/>
              </a:ext>
            </a:extLst>
          </p:cNvPr>
          <p:cNvSpPr txBox="1"/>
          <p:nvPr/>
        </p:nvSpPr>
        <p:spPr>
          <a:xfrm>
            <a:off x="7439487" y="3246436"/>
            <a:ext cx="2050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Anne Hathaway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90F36757-EA12-45A1-B252-84A482170186}"/>
              </a:ext>
            </a:extLst>
          </p:cNvPr>
          <p:cNvSpPr txBox="1"/>
          <p:nvPr/>
        </p:nvSpPr>
        <p:spPr>
          <a:xfrm>
            <a:off x="10076155" y="3246436"/>
            <a:ext cx="18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Nicole Kidman 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AD00A092-0DA2-4302-AB16-06CE8AC68752}"/>
              </a:ext>
            </a:extLst>
          </p:cNvPr>
          <p:cNvSpPr txBox="1"/>
          <p:nvPr/>
        </p:nvSpPr>
        <p:spPr>
          <a:xfrm>
            <a:off x="10067486" y="4921115"/>
            <a:ext cx="18021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Emma Watson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50307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4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7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5" grpId="0" animBg="1"/>
      <p:bldP spid="17" grpId="0" animBg="1"/>
      <p:bldP spid="29" grpId="0"/>
      <p:bldP spid="30" grpId="0"/>
      <p:bldP spid="31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22000"/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9B6388-2FC8-476F-980F-3BD5D789B6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87166"/>
            <a:ext cx="10515600" cy="2059064"/>
          </a:xfrm>
          <a:noFill/>
          <a:ln>
            <a:noFill/>
          </a:ln>
          <a:effectLst>
            <a:glow rad="228600">
              <a:schemeClr val="accent1">
                <a:satMod val="175000"/>
                <a:alpha val="40000"/>
              </a:schemeClr>
            </a:glow>
            <a:outerShdw blurRad="50800" dist="38100" dir="2700000" algn="tl" rotWithShape="0">
              <a:prstClr val="black">
                <a:alpha val="40000"/>
              </a:prstClr>
            </a:outerShdw>
            <a:reflection blurRad="6350" stA="52000" endA="300" endPos="35000" dir="5400000" sy="-100000" algn="bl" rotWithShape="0"/>
          </a:effectLst>
          <a:scene3d>
            <a:camera prst="perspectiveFront"/>
            <a:lightRig rig="threePt" dir="t"/>
          </a:scene3d>
        </p:spPr>
        <p:txBody>
          <a:bodyPr>
            <a:noAutofit/>
          </a:bodyPr>
          <a:lstStyle/>
          <a:p>
            <a:pPr algn="ctr"/>
            <a:r>
              <a:rPr lang="vi-VN" sz="4400" dirty="0">
                <a:solidFill>
                  <a:schemeClr val="accent2">
                    <a:lumMod val="75000"/>
                  </a:schemeClr>
                </a:solidFill>
              </a:rPr>
              <a:t>SƯỜN XÁM</a:t>
            </a:r>
            <a:br>
              <a:rPr lang="vi-VN" sz="4400" dirty="0">
                <a:solidFill>
                  <a:schemeClr val="accent2">
                    <a:lumMod val="75000"/>
                  </a:schemeClr>
                </a:solidFill>
              </a:rPr>
            </a:br>
            <a:r>
              <a:rPr lang="vi-VN" sz="4400" dirty="0">
                <a:solidFill>
                  <a:schemeClr val="accent2">
                    <a:lumMod val="75000"/>
                  </a:schemeClr>
                </a:solidFill>
              </a:rPr>
              <a:t>TINH HOA VĂN HÓA TRUNG QUỐC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69C8B7-90C3-4124-B632-8B1534376B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64070" y="3974285"/>
            <a:ext cx="10515600" cy="1500187"/>
          </a:xfrm>
        </p:spPr>
        <p:txBody>
          <a:bodyPr/>
          <a:lstStyle/>
          <a:p>
            <a:endParaRPr lang="vi-VN" dirty="0"/>
          </a:p>
        </p:txBody>
      </p:sp>
    </p:spTree>
    <p:extLst>
      <p:ext uri="{BB962C8B-B14F-4D97-AF65-F5344CB8AC3E}">
        <p14:creationId xmlns:p14="http://schemas.microsoft.com/office/powerpoint/2010/main" val="26703202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65F0BCA3-A5E6-4951-A741-06DFC14658C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479" y="0"/>
            <a:ext cx="6714476" cy="3057525"/>
          </a:xfrm>
          <a:prstGeom prst="rect">
            <a:avLst/>
          </a:prstGeom>
        </p:spPr>
      </p:pic>
      <p:pic>
        <p:nvPicPr>
          <p:cNvPr id="5" name="Picture 6">
            <a:extLst>
              <a:ext uri="{FF2B5EF4-FFF2-40B4-BE49-F238E27FC236}">
                <a16:creationId xmlns:a16="http://schemas.microsoft.com/office/drawing/2014/main" id="{0CEB63A6-7DF9-44E9-A8C9-4D3EC8DC9DFC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618479" y="3057525"/>
            <a:ext cx="3429739" cy="3503671"/>
          </a:xfrm>
          <a:prstGeom prst="rect">
            <a:avLst/>
          </a:prstGeom>
        </p:spPr>
      </p:pic>
      <p:pic>
        <p:nvPicPr>
          <p:cNvPr id="6" name="Picture 7">
            <a:extLst>
              <a:ext uri="{FF2B5EF4-FFF2-40B4-BE49-F238E27FC236}">
                <a16:creationId xmlns:a16="http://schemas.microsoft.com/office/drawing/2014/main" id="{9ECA55AE-AA85-47A6-AA10-8D828F6BE2A6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218" y="3057525"/>
            <a:ext cx="3284737" cy="3529705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Hộp Văn bản 6">
            <a:extLst>
              <a:ext uri="{FF2B5EF4-FFF2-40B4-BE49-F238E27FC236}">
                <a16:creationId xmlns:a16="http://schemas.microsoft.com/office/drawing/2014/main" id="{3D09F8FB-525F-4B3F-AAE7-C7B29C078A82}"/>
              </a:ext>
            </a:extLst>
          </p:cNvPr>
          <p:cNvSpPr txBox="1"/>
          <p:nvPr/>
        </p:nvSpPr>
        <p:spPr>
          <a:xfrm>
            <a:off x="7554897" y="2290439"/>
            <a:ext cx="2317071" cy="1754326"/>
          </a:xfrm>
          <a:prstGeom prst="rect">
            <a:avLst/>
          </a:prstGeom>
          <a:noFill/>
          <a:ln>
            <a:solidFill>
              <a:schemeClr val="accent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Một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số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hình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ảnh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sườn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xám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của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Trung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Trong chương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trình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thời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trang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quốc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vi-VN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tế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năm</a:t>
            </a:r>
            <a:r>
              <a:rPr kumimoji="0" lang="vi-VN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+mn-cs"/>
              </a:rPr>
              <a:t> 2016</a:t>
            </a: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66845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3A288489-8492-4B05-ACA1-1A7272FE3586}"/>
              </a:ext>
            </a:extLst>
          </p:cNvPr>
          <p:cNvGrpSpPr/>
          <p:nvPr/>
        </p:nvGrpSpPr>
        <p:grpSpPr>
          <a:xfrm>
            <a:off x="1407331" y="214549"/>
            <a:ext cx="6467162" cy="988705"/>
            <a:chOff x="1236663" y="1218810"/>
            <a:chExt cx="6656935" cy="1010428"/>
          </a:xfrm>
        </p:grpSpPr>
        <p:sp>
          <p:nvSpPr>
            <p:cNvPr id="10" name="Freeform 61">
              <a:extLst>
                <a:ext uri="{FF2B5EF4-FFF2-40B4-BE49-F238E27FC236}">
                  <a16:creationId xmlns:a16="http://schemas.microsoft.com/office/drawing/2014/main" id="{F21CDD56-CD28-4439-B986-FFCDFEE71811}"/>
                </a:ext>
              </a:extLst>
            </p:cNvPr>
            <p:cNvSpPr/>
            <p:nvPr/>
          </p:nvSpPr>
          <p:spPr bwMode="auto">
            <a:xfrm>
              <a:off x="1236663" y="1468438"/>
              <a:ext cx="6656935" cy="56038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1832" h="559049">
                  <a:moveTo>
                    <a:pt x="793" y="7938"/>
                  </a:moveTo>
                  <a:cubicBezTo>
                    <a:pt x="123031" y="32544"/>
                    <a:pt x="250031" y="23813"/>
                    <a:pt x="374650" y="31750"/>
                  </a:cubicBezTo>
                  <a:cubicBezTo>
                    <a:pt x="555361" y="27517"/>
                    <a:pt x="750359" y="32808"/>
                    <a:pt x="916782" y="19050"/>
                  </a:cubicBezTo>
                  <a:lnTo>
                    <a:pt x="4862512" y="19050"/>
                  </a:lnTo>
                  <a:lnTo>
                    <a:pt x="5076032" y="26988"/>
                  </a:lnTo>
                  <a:cubicBezTo>
                    <a:pt x="5303838" y="39423"/>
                    <a:pt x="5643562" y="28046"/>
                    <a:pt x="5759450" y="0"/>
                  </a:cubicBezTo>
                  <a:cubicBezTo>
                    <a:pt x="5713942" y="126736"/>
                    <a:pt x="5635095" y="193939"/>
                    <a:pt x="5577681" y="273050"/>
                  </a:cubicBezTo>
                  <a:lnTo>
                    <a:pt x="5761832" y="522287"/>
                  </a:lnTo>
                  <a:cubicBezTo>
                    <a:pt x="5652030" y="552713"/>
                    <a:pt x="5526881" y="557212"/>
                    <a:pt x="5251450" y="558800"/>
                  </a:cubicBezTo>
                  <a:lnTo>
                    <a:pt x="919163" y="550068"/>
                  </a:lnTo>
                  <a:lnTo>
                    <a:pt x="661194" y="553244"/>
                  </a:lnTo>
                  <a:cubicBezTo>
                    <a:pt x="526521" y="556419"/>
                    <a:pt x="206111" y="573881"/>
                    <a:pt x="0" y="527050"/>
                  </a:cubicBezTo>
                  <a:lnTo>
                    <a:pt x="200025" y="271463"/>
                  </a:lnTo>
                  <a:cubicBezTo>
                    <a:pt x="124089" y="193146"/>
                    <a:pt x="79110" y="136261"/>
                    <a:pt x="793" y="79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EA9C00"/>
                </a:gs>
                <a:gs pos="14000">
                  <a:srgbClr val="BC7D00"/>
                </a:gs>
                <a:gs pos="50000">
                  <a:srgbClr val="EA9C00"/>
                </a:gs>
                <a:gs pos="99000">
                  <a:srgbClr val="EA9C00"/>
                </a:gs>
                <a:gs pos="86000">
                  <a:srgbClr val="BC7D00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83410B2E-07D0-4881-8FCA-696435C7A8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5" y="1218810"/>
              <a:ext cx="4884848" cy="1010428"/>
              <a:chOff x="2673163" y="1311526"/>
              <a:chExt cx="4136282" cy="1011238"/>
            </a:xfrm>
          </p:grpSpPr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D5DFC2A9-0E22-478B-BA9B-5A46618D94B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3" y="1311526"/>
                <a:ext cx="4136282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Rounded Rectangle 60">
                <a:extLst>
                  <a:ext uri="{FF2B5EF4-FFF2-40B4-BE49-F238E27FC236}">
                    <a16:creationId xmlns:a16="http://schemas.microsoft.com/office/drawing/2014/main" id="{56D83E1B-5EFD-4D0B-A771-D7A287484F8D}"/>
                  </a:ext>
                </a:extLst>
              </p:cNvPr>
              <p:cNvSpPr/>
              <p:nvPr/>
            </p:nvSpPr>
            <p:spPr>
              <a:xfrm>
                <a:off x="2762554" y="1386588"/>
                <a:ext cx="3938586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extBox 54">
              <a:extLst>
                <a:ext uri="{FF2B5EF4-FFF2-40B4-BE49-F238E27FC236}">
                  <a16:creationId xmlns:a16="http://schemas.microsoft.com/office/drawing/2014/main" id="{529508B7-C1E1-473E-9823-960560F83ADA}"/>
                </a:ext>
              </a:extLst>
            </p:cNvPr>
            <p:cNvSpPr txBox="1"/>
            <p:nvPr/>
          </p:nvSpPr>
          <p:spPr>
            <a:xfrm>
              <a:off x="2276473" y="1386911"/>
              <a:ext cx="4651374" cy="7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2.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Những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thiết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kế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nổi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tiếng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trong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lĩnh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vực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</a:p>
          </p:txBody>
        </p:sp>
      </p:grpSp>
      <p:pic>
        <p:nvPicPr>
          <p:cNvPr id="12" name="Picture 4" descr="Yang Chenggui">
            <a:extLst>
              <a:ext uri="{FF2B5EF4-FFF2-40B4-BE49-F238E27FC236}">
                <a16:creationId xmlns:a16="http://schemas.microsoft.com/office/drawing/2014/main" id="{77DCCA81-09D1-4B90-917E-21927CF15585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2225" y="1129865"/>
            <a:ext cx="3994951" cy="558008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067B75B5-0F89-4BF7-BEA7-C606F10DF25A}"/>
              </a:ext>
            </a:extLst>
          </p:cNvPr>
          <p:cNvSpPr txBox="1"/>
          <p:nvPr/>
        </p:nvSpPr>
        <p:spPr>
          <a:xfrm>
            <a:off x="603680" y="1348801"/>
            <a:ext cx="25656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+mn-cs"/>
              </a:rPr>
              <a:t>Yang </a:t>
            </a:r>
            <a:r>
              <a:rPr kumimoji="0" lang="en-US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+mn-cs"/>
              </a:rPr>
              <a:t>Chenggui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sp>
        <p:nvSpPr>
          <p:cNvPr id="25" name="Hộp Văn bản 24">
            <a:extLst>
              <a:ext uri="{FF2B5EF4-FFF2-40B4-BE49-F238E27FC236}">
                <a16:creationId xmlns:a16="http://schemas.microsoft.com/office/drawing/2014/main" id="{F31F58CE-31BC-4E74-B860-36079E6A8DEF}"/>
              </a:ext>
            </a:extLst>
          </p:cNvPr>
          <p:cNvSpPr txBox="1"/>
          <p:nvPr/>
        </p:nvSpPr>
        <p:spPr>
          <a:xfrm>
            <a:off x="614329" y="2402180"/>
            <a:ext cx="6897050" cy="2053639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Năm 1974,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Chenggui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Hiệp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hội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Nghiên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cứu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Hoa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Đài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Bắc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sz="2000" dirty="0">
                <a:solidFill>
                  <a:prstClr val="black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Ô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biệt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danh "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Thủ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lĩnh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".</a:t>
            </a:r>
          </a:p>
          <a:p>
            <a:pPr marL="0" marR="0" lvl="0" indent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nay,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Chenggui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đã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trở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thành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biểu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tượng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chất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lượng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cao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Yang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Chenggui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biết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đến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dẫn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đầu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ngành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24343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F94441E2-BF4A-43A4-A411-17C6FC290E02}"/>
              </a:ext>
            </a:extLst>
          </p:cNvPr>
          <p:cNvGrpSpPr/>
          <p:nvPr/>
        </p:nvGrpSpPr>
        <p:grpSpPr>
          <a:xfrm>
            <a:off x="1416209" y="137604"/>
            <a:ext cx="6467162" cy="988705"/>
            <a:chOff x="1236663" y="1218810"/>
            <a:chExt cx="6656935" cy="1010428"/>
          </a:xfrm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0A9B0BB4-5E44-4113-BC96-EDB4E300067D}"/>
                </a:ext>
              </a:extLst>
            </p:cNvPr>
            <p:cNvSpPr/>
            <p:nvPr/>
          </p:nvSpPr>
          <p:spPr bwMode="auto">
            <a:xfrm>
              <a:off x="1236663" y="1468438"/>
              <a:ext cx="6656935" cy="56038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1832" h="559049">
                  <a:moveTo>
                    <a:pt x="793" y="7938"/>
                  </a:moveTo>
                  <a:cubicBezTo>
                    <a:pt x="123031" y="32544"/>
                    <a:pt x="250031" y="23813"/>
                    <a:pt x="374650" y="31750"/>
                  </a:cubicBezTo>
                  <a:cubicBezTo>
                    <a:pt x="555361" y="27517"/>
                    <a:pt x="750359" y="32808"/>
                    <a:pt x="916782" y="19050"/>
                  </a:cubicBezTo>
                  <a:lnTo>
                    <a:pt x="4862512" y="19050"/>
                  </a:lnTo>
                  <a:lnTo>
                    <a:pt x="5076032" y="26988"/>
                  </a:lnTo>
                  <a:cubicBezTo>
                    <a:pt x="5303838" y="39423"/>
                    <a:pt x="5643562" y="28046"/>
                    <a:pt x="5759450" y="0"/>
                  </a:cubicBezTo>
                  <a:cubicBezTo>
                    <a:pt x="5713942" y="126736"/>
                    <a:pt x="5635095" y="193939"/>
                    <a:pt x="5577681" y="273050"/>
                  </a:cubicBezTo>
                  <a:lnTo>
                    <a:pt x="5761832" y="522287"/>
                  </a:lnTo>
                  <a:cubicBezTo>
                    <a:pt x="5652030" y="552713"/>
                    <a:pt x="5526881" y="557212"/>
                    <a:pt x="5251450" y="558800"/>
                  </a:cubicBezTo>
                  <a:lnTo>
                    <a:pt x="919163" y="550068"/>
                  </a:lnTo>
                  <a:lnTo>
                    <a:pt x="661194" y="553244"/>
                  </a:lnTo>
                  <a:cubicBezTo>
                    <a:pt x="526521" y="556419"/>
                    <a:pt x="206111" y="573881"/>
                    <a:pt x="0" y="527050"/>
                  </a:cubicBezTo>
                  <a:lnTo>
                    <a:pt x="200025" y="271463"/>
                  </a:lnTo>
                  <a:cubicBezTo>
                    <a:pt x="124089" y="193146"/>
                    <a:pt x="79110" y="136261"/>
                    <a:pt x="793" y="79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EA9C00"/>
                </a:gs>
                <a:gs pos="14000">
                  <a:srgbClr val="BC7D00"/>
                </a:gs>
                <a:gs pos="50000">
                  <a:srgbClr val="EA9C00"/>
                </a:gs>
                <a:gs pos="99000">
                  <a:srgbClr val="EA9C00"/>
                </a:gs>
                <a:gs pos="86000">
                  <a:srgbClr val="BC7D00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FCCDD8F7-21A8-40C3-9594-AA2E1118660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5" y="1218810"/>
              <a:ext cx="4884848" cy="1010428"/>
              <a:chOff x="2673163" y="1311526"/>
              <a:chExt cx="4136282" cy="1011238"/>
            </a:xfrm>
          </p:grpSpPr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BDBB343A-05CA-4DD6-B8D7-4D992E86A6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3" y="1311526"/>
                <a:ext cx="4136282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Rounded Rectangle 60">
                <a:extLst>
                  <a:ext uri="{FF2B5EF4-FFF2-40B4-BE49-F238E27FC236}">
                    <a16:creationId xmlns:a16="http://schemas.microsoft.com/office/drawing/2014/main" id="{98BA237E-3FD6-484C-96F8-9323695D6153}"/>
                  </a:ext>
                </a:extLst>
              </p:cNvPr>
              <p:cNvSpPr/>
              <p:nvPr/>
            </p:nvSpPr>
            <p:spPr>
              <a:xfrm>
                <a:off x="2762554" y="1386588"/>
                <a:ext cx="3938586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extBox 54">
              <a:extLst>
                <a:ext uri="{FF2B5EF4-FFF2-40B4-BE49-F238E27FC236}">
                  <a16:creationId xmlns:a16="http://schemas.microsoft.com/office/drawing/2014/main" id="{48BC5B8C-5DD8-4D8D-8C0A-C0E1F2832462}"/>
                </a:ext>
              </a:extLst>
            </p:cNvPr>
            <p:cNvSpPr txBox="1"/>
            <p:nvPr/>
          </p:nvSpPr>
          <p:spPr>
            <a:xfrm>
              <a:off x="2276473" y="1386911"/>
              <a:ext cx="4651374" cy="7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2.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Những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nhà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thiết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kế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nổi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tiếng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trong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lĩnh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vực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</a:p>
          </p:txBody>
        </p:sp>
      </p:grp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AD25CBE1-B1B1-47F7-8B3E-2C11B5CE7A49}"/>
              </a:ext>
            </a:extLst>
          </p:cNvPr>
          <p:cNvSpPr txBox="1"/>
          <p:nvPr/>
        </p:nvSpPr>
        <p:spPr>
          <a:xfrm>
            <a:off x="1185389" y="1463828"/>
            <a:ext cx="6098958" cy="374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kumimoji="0" lang="vi-VN" sz="1800" b="1" i="0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1" i="0" u="sng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Ying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2" name="Picture 10">
            <a:extLst>
              <a:ext uri="{FF2B5EF4-FFF2-40B4-BE49-F238E27FC236}">
                <a16:creationId xmlns:a16="http://schemas.microsoft.com/office/drawing/2014/main" id="{3AE4FCD8-373D-4586-B8B6-EC87A5DFD130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3371" y="998271"/>
            <a:ext cx="4145871" cy="572764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Hộp Văn bản 12">
            <a:extLst>
              <a:ext uri="{FF2B5EF4-FFF2-40B4-BE49-F238E27FC236}">
                <a16:creationId xmlns:a16="http://schemas.microsoft.com/office/drawing/2014/main" id="{6F796244-EC66-4F6B-979D-607CF1A6800F}"/>
              </a:ext>
            </a:extLst>
          </p:cNvPr>
          <p:cNvSpPr txBox="1"/>
          <p:nvPr/>
        </p:nvSpPr>
        <p:spPr>
          <a:xfrm>
            <a:off x="1143814" y="2303462"/>
            <a:ext cx="5653202" cy="2031325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Zhang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Ying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1800" b="0" i="1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1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lập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LiGulong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GaiShi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HongYan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thương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hiệu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quần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nổi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tiếng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Trung </a:t>
            </a:r>
            <a:r>
              <a:rPr kumimoji="0" lang="vi-VN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Phong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bạo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vỡ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nhất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đặt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một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mô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hình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mới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44216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7">
            <a:extLst>
              <a:ext uri="{FF2B5EF4-FFF2-40B4-BE49-F238E27FC236}">
                <a16:creationId xmlns:a16="http://schemas.microsoft.com/office/drawing/2014/main" id="{80A6A4AA-B5A3-4430-8851-45DA44A1B28B}"/>
              </a:ext>
            </a:extLst>
          </p:cNvPr>
          <p:cNvGrpSpPr/>
          <p:nvPr/>
        </p:nvGrpSpPr>
        <p:grpSpPr>
          <a:xfrm>
            <a:off x="1416209" y="137604"/>
            <a:ext cx="6467162" cy="988705"/>
            <a:chOff x="1236663" y="1218810"/>
            <a:chExt cx="6656935" cy="1010428"/>
          </a:xfrm>
        </p:grpSpPr>
        <p:sp>
          <p:nvSpPr>
            <p:cNvPr id="5" name="Freeform 61">
              <a:extLst>
                <a:ext uri="{FF2B5EF4-FFF2-40B4-BE49-F238E27FC236}">
                  <a16:creationId xmlns:a16="http://schemas.microsoft.com/office/drawing/2014/main" id="{E10B7959-8C54-47EC-83BA-56C0C49F24D8}"/>
                </a:ext>
              </a:extLst>
            </p:cNvPr>
            <p:cNvSpPr/>
            <p:nvPr/>
          </p:nvSpPr>
          <p:spPr bwMode="auto">
            <a:xfrm>
              <a:off x="1236663" y="1468438"/>
              <a:ext cx="6656935" cy="560387"/>
            </a:xfrm>
            <a:custGeom>
              <a:avLst/>
              <a:gdLst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12700 w 5759450"/>
                <a:gd name="connsiteY0" fmla="*/ 0 h 565150"/>
                <a:gd name="connsiteX1" fmla="*/ 374650 w 5759450"/>
                <a:gd name="connsiteY1" fmla="*/ 38100 h 565150"/>
                <a:gd name="connsiteX2" fmla="*/ 5073650 w 5759450"/>
                <a:gd name="connsiteY2" fmla="*/ 38100 h 565150"/>
                <a:gd name="connsiteX3" fmla="*/ 5759450 w 5759450"/>
                <a:gd name="connsiteY3" fmla="*/ 6350 h 565150"/>
                <a:gd name="connsiteX4" fmla="*/ 5594350 w 5759450"/>
                <a:gd name="connsiteY4" fmla="*/ 279400 h 565150"/>
                <a:gd name="connsiteX5" fmla="*/ 5759450 w 5759450"/>
                <a:gd name="connsiteY5" fmla="*/ 552450 h 565150"/>
                <a:gd name="connsiteX6" fmla="*/ 5251450 w 5759450"/>
                <a:gd name="connsiteY6" fmla="*/ 565150 h 565150"/>
                <a:gd name="connsiteX7" fmla="*/ 654050 w 5759450"/>
                <a:gd name="connsiteY7" fmla="*/ 552450 h 565150"/>
                <a:gd name="connsiteX8" fmla="*/ 0 w 5759450"/>
                <a:gd name="connsiteY8" fmla="*/ 533400 h 565150"/>
                <a:gd name="connsiteX9" fmla="*/ 190500 w 5759450"/>
                <a:gd name="connsiteY9" fmla="*/ 254000 h 565150"/>
                <a:gd name="connsiteX10" fmla="*/ 12700 w 5759450"/>
                <a:gd name="connsiteY10" fmla="*/ 0 h 56515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30956 w 5759450"/>
                <a:gd name="connsiteY10" fmla="*/ 28575 h 558800"/>
                <a:gd name="connsiteX11" fmla="*/ 22225 w 5759450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19050 w 5759450"/>
                <a:gd name="connsiteY10" fmla="*/ 35719 h 558800"/>
                <a:gd name="connsiteX11" fmla="*/ 22225 w 5759450"/>
                <a:gd name="connsiteY11" fmla="*/ 7938 h 558800"/>
                <a:gd name="connsiteX0" fmla="*/ 24606 w 5761831"/>
                <a:gd name="connsiteY0" fmla="*/ 7938 h 558800"/>
                <a:gd name="connsiteX1" fmla="*/ 377031 w 5761831"/>
                <a:gd name="connsiteY1" fmla="*/ 31750 h 558800"/>
                <a:gd name="connsiteX2" fmla="*/ 5076031 w 5761831"/>
                <a:gd name="connsiteY2" fmla="*/ 31750 h 558800"/>
                <a:gd name="connsiteX3" fmla="*/ 5761831 w 5761831"/>
                <a:gd name="connsiteY3" fmla="*/ 0 h 558800"/>
                <a:gd name="connsiteX4" fmla="*/ 5596731 w 5761831"/>
                <a:gd name="connsiteY4" fmla="*/ 273050 h 558800"/>
                <a:gd name="connsiteX5" fmla="*/ 5761831 w 5761831"/>
                <a:gd name="connsiteY5" fmla="*/ 546100 h 558800"/>
                <a:gd name="connsiteX6" fmla="*/ 5253831 w 5761831"/>
                <a:gd name="connsiteY6" fmla="*/ 558800 h 558800"/>
                <a:gd name="connsiteX7" fmla="*/ 656431 w 5761831"/>
                <a:gd name="connsiteY7" fmla="*/ 546100 h 558800"/>
                <a:gd name="connsiteX8" fmla="*/ 2381 w 5761831"/>
                <a:gd name="connsiteY8" fmla="*/ 527050 h 558800"/>
                <a:gd name="connsiteX9" fmla="*/ 192881 w 5761831"/>
                <a:gd name="connsiteY9" fmla="*/ 247650 h 558800"/>
                <a:gd name="connsiteX10" fmla="*/ 0 w 5761831"/>
                <a:gd name="connsiteY10" fmla="*/ 30957 h 558800"/>
                <a:gd name="connsiteX11" fmla="*/ 24606 w 5761831"/>
                <a:gd name="connsiteY11" fmla="*/ 7938 h 558800"/>
                <a:gd name="connsiteX0" fmla="*/ 22225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22225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190500 w 5759450"/>
                <a:gd name="connsiteY9" fmla="*/ 247650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54050 w 5759450"/>
                <a:gd name="connsiteY7" fmla="*/ 546100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8800"/>
                <a:gd name="connsiteX1" fmla="*/ 374650 w 5759450"/>
                <a:gd name="connsiteY1" fmla="*/ 31750 h 558800"/>
                <a:gd name="connsiteX2" fmla="*/ 5073650 w 5759450"/>
                <a:gd name="connsiteY2" fmla="*/ 31750 h 558800"/>
                <a:gd name="connsiteX3" fmla="*/ 5759450 w 5759450"/>
                <a:gd name="connsiteY3" fmla="*/ 0 h 558800"/>
                <a:gd name="connsiteX4" fmla="*/ 5594350 w 5759450"/>
                <a:gd name="connsiteY4" fmla="*/ 273050 h 558800"/>
                <a:gd name="connsiteX5" fmla="*/ 5759450 w 5759450"/>
                <a:gd name="connsiteY5" fmla="*/ 546100 h 558800"/>
                <a:gd name="connsiteX6" fmla="*/ 5251450 w 5759450"/>
                <a:gd name="connsiteY6" fmla="*/ 558800 h 558800"/>
                <a:gd name="connsiteX7" fmla="*/ 661194 w 5759450"/>
                <a:gd name="connsiteY7" fmla="*/ 553244 h 558800"/>
                <a:gd name="connsiteX8" fmla="*/ 0 w 5759450"/>
                <a:gd name="connsiteY8" fmla="*/ 527050 h 558800"/>
                <a:gd name="connsiteX9" fmla="*/ 200025 w 5759450"/>
                <a:gd name="connsiteY9" fmla="*/ 271463 h 558800"/>
                <a:gd name="connsiteX10" fmla="*/ 793 w 5759450"/>
                <a:gd name="connsiteY10" fmla="*/ 7938 h 558800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5073650 w 5759450"/>
                <a:gd name="connsiteY2" fmla="*/ 31750 h 559049"/>
                <a:gd name="connsiteX3" fmla="*/ 5759450 w 5759450"/>
                <a:gd name="connsiteY3" fmla="*/ 0 h 559049"/>
                <a:gd name="connsiteX4" fmla="*/ 5594350 w 5759450"/>
                <a:gd name="connsiteY4" fmla="*/ 273050 h 559049"/>
                <a:gd name="connsiteX5" fmla="*/ 5759450 w 5759450"/>
                <a:gd name="connsiteY5" fmla="*/ 546100 h 559049"/>
                <a:gd name="connsiteX6" fmla="*/ 5251450 w 5759450"/>
                <a:gd name="connsiteY6" fmla="*/ 558800 h 559049"/>
                <a:gd name="connsiteX7" fmla="*/ 661194 w 5759450"/>
                <a:gd name="connsiteY7" fmla="*/ 553244 h 559049"/>
                <a:gd name="connsiteX8" fmla="*/ 0 w 5759450"/>
                <a:gd name="connsiteY8" fmla="*/ 527050 h 559049"/>
                <a:gd name="connsiteX9" fmla="*/ 200025 w 5759450"/>
                <a:gd name="connsiteY9" fmla="*/ 271463 h 559049"/>
                <a:gd name="connsiteX10" fmla="*/ 793 w 5759450"/>
                <a:gd name="connsiteY10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9163 w 5759450"/>
                <a:gd name="connsiteY2" fmla="*/ 28575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661194 w 5759450"/>
                <a:gd name="connsiteY8" fmla="*/ 553244 h 559049"/>
                <a:gd name="connsiteX9" fmla="*/ 0 w 5759450"/>
                <a:gd name="connsiteY9" fmla="*/ 527050 h 559049"/>
                <a:gd name="connsiteX10" fmla="*/ 200025 w 5759450"/>
                <a:gd name="connsiteY10" fmla="*/ 271463 h 559049"/>
                <a:gd name="connsiteX11" fmla="*/ 793 w 5759450"/>
                <a:gd name="connsiteY11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4831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5073650 w 5759450"/>
                <a:gd name="connsiteY3" fmla="*/ 31750 h 559049"/>
                <a:gd name="connsiteX4" fmla="*/ 5759450 w 5759450"/>
                <a:gd name="connsiteY4" fmla="*/ 0 h 559049"/>
                <a:gd name="connsiteX5" fmla="*/ 5594350 w 5759450"/>
                <a:gd name="connsiteY5" fmla="*/ 273050 h 559049"/>
                <a:gd name="connsiteX6" fmla="*/ 5759450 w 5759450"/>
                <a:gd name="connsiteY6" fmla="*/ 546100 h 559049"/>
                <a:gd name="connsiteX7" fmla="*/ 5251450 w 5759450"/>
                <a:gd name="connsiteY7" fmla="*/ 558800 h 559049"/>
                <a:gd name="connsiteX8" fmla="*/ 919163 w 5759450"/>
                <a:gd name="connsiteY8" fmla="*/ 550068 h 559049"/>
                <a:gd name="connsiteX9" fmla="*/ 661194 w 5759450"/>
                <a:gd name="connsiteY9" fmla="*/ 553244 h 559049"/>
                <a:gd name="connsiteX10" fmla="*/ 0 w 5759450"/>
                <a:gd name="connsiteY10" fmla="*/ 527050 h 559049"/>
                <a:gd name="connsiteX11" fmla="*/ 200025 w 5759450"/>
                <a:gd name="connsiteY11" fmla="*/ 271463 h 559049"/>
                <a:gd name="connsiteX12" fmla="*/ 793 w 5759450"/>
                <a:gd name="connsiteY12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0131 w 5759450"/>
                <a:gd name="connsiteY3" fmla="*/ 30956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3650 w 5759450"/>
                <a:gd name="connsiteY4" fmla="*/ 31750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94350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9450 w 5759450"/>
                <a:gd name="connsiteY7" fmla="*/ 546100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59049"/>
                <a:gd name="connsiteX1" fmla="*/ 374650 w 5759450"/>
                <a:gd name="connsiteY1" fmla="*/ 31750 h 559049"/>
                <a:gd name="connsiteX2" fmla="*/ 916782 w 5759450"/>
                <a:gd name="connsiteY2" fmla="*/ 19050 h 559049"/>
                <a:gd name="connsiteX3" fmla="*/ 4862512 w 5759450"/>
                <a:gd name="connsiteY3" fmla="*/ 19050 h 559049"/>
                <a:gd name="connsiteX4" fmla="*/ 5076032 w 5759450"/>
                <a:gd name="connsiteY4" fmla="*/ 26988 h 559049"/>
                <a:gd name="connsiteX5" fmla="*/ 5759450 w 5759450"/>
                <a:gd name="connsiteY5" fmla="*/ 0 h 559049"/>
                <a:gd name="connsiteX6" fmla="*/ 5577681 w 5759450"/>
                <a:gd name="connsiteY6" fmla="*/ 273050 h 559049"/>
                <a:gd name="connsiteX7" fmla="*/ 5754688 w 5759450"/>
                <a:gd name="connsiteY7" fmla="*/ 517525 h 559049"/>
                <a:gd name="connsiteX8" fmla="*/ 5251450 w 5759450"/>
                <a:gd name="connsiteY8" fmla="*/ 558800 h 559049"/>
                <a:gd name="connsiteX9" fmla="*/ 919163 w 5759450"/>
                <a:gd name="connsiteY9" fmla="*/ 550068 h 559049"/>
                <a:gd name="connsiteX10" fmla="*/ 661194 w 5759450"/>
                <a:gd name="connsiteY10" fmla="*/ 553244 h 559049"/>
                <a:gd name="connsiteX11" fmla="*/ 0 w 5759450"/>
                <a:gd name="connsiteY11" fmla="*/ 527050 h 559049"/>
                <a:gd name="connsiteX12" fmla="*/ 200025 w 5759450"/>
                <a:gd name="connsiteY12" fmla="*/ 271463 h 559049"/>
                <a:gd name="connsiteX13" fmla="*/ 793 w 5759450"/>
                <a:gd name="connsiteY13" fmla="*/ 7938 h 559049"/>
                <a:gd name="connsiteX0" fmla="*/ 793 w 5759450"/>
                <a:gd name="connsiteY0" fmla="*/ 7938 h 561529"/>
                <a:gd name="connsiteX1" fmla="*/ 374650 w 5759450"/>
                <a:gd name="connsiteY1" fmla="*/ 31750 h 561529"/>
                <a:gd name="connsiteX2" fmla="*/ 916782 w 5759450"/>
                <a:gd name="connsiteY2" fmla="*/ 19050 h 561529"/>
                <a:gd name="connsiteX3" fmla="*/ 4862512 w 5759450"/>
                <a:gd name="connsiteY3" fmla="*/ 19050 h 561529"/>
                <a:gd name="connsiteX4" fmla="*/ 5076032 w 5759450"/>
                <a:gd name="connsiteY4" fmla="*/ 26988 h 561529"/>
                <a:gd name="connsiteX5" fmla="*/ 5759450 w 5759450"/>
                <a:gd name="connsiteY5" fmla="*/ 0 h 561529"/>
                <a:gd name="connsiteX6" fmla="*/ 5577681 w 5759450"/>
                <a:gd name="connsiteY6" fmla="*/ 273050 h 561529"/>
                <a:gd name="connsiteX7" fmla="*/ 5754688 w 5759450"/>
                <a:gd name="connsiteY7" fmla="*/ 517525 h 561529"/>
                <a:gd name="connsiteX8" fmla="*/ 5251450 w 5759450"/>
                <a:gd name="connsiteY8" fmla="*/ 558800 h 561529"/>
                <a:gd name="connsiteX9" fmla="*/ 919163 w 5759450"/>
                <a:gd name="connsiteY9" fmla="*/ 550068 h 561529"/>
                <a:gd name="connsiteX10" fmla="*/ 661194 w 5759450"/>
                <a:gd name="connsiteY10" fmla="*/ 553244 h 561529"/>
                <a:gd name="connsiteX11" fmla="*/ 0 w 5759450"/>
                <a:gd name="connsiteY11" fmla="*/ 527050 h 561529"/>
                <a:gd name="connsiteX12" fmla="*/ 200025 w 5759450"/>
                <a:gd name="connsiteY12" fmla="*/ 271463 h 561529"/>
                <a:gd name="connsiteX13" fmla="*/ 793 w 5759450"/>
                <a:gd name="connsiteY13" fmla="*/ 7938 h 561529"/>
                <a:gd name="connsiteX0" fmla="*/ 793 w 5759450"/>
                <a:gd name="connsiteY0" fmla="*/ 7938 h 562791"/>
                <a:gd name="connsiteX1" fmla="*/ 374650 w 5759450"/>
                <a:gd name="connsiteY1" fmla="*/ 31750 h 562791"/>
                <a:gd name="connsiteX2" fmla="*/ 916782 w 5759450"/>
                <a:gd name="connsiteY2" fmla="*/ 19050 h 562791"/>
                <a:gd name="connsiteX3" fmla="*/ 4862512 w 5759450"/>
                <a:gd name="connsiteY3" fmla="*/ 19050 h 562791"/>
                <a:gd name="connsiteX4" fmla="*/ 5076032 w 5759450"/>
                <a:gd name="connsiteY4" fmla="*/ 26988 h 562791"/>
                <a:gd name="connsiteX5" fmla="*/ 5759450 w 5759450"/>
                <a:gd name="connsiteY5" fmla="*/ 0 h 562791"/>
                <a:gd name="connsiteX6" fmla="*/ 5577681 w 5759450"/>
                <a:gd name="connsiteY6" fmla="*/ 273050 h 562791"/>
                <a:gd name="connsiteX7" fmla="*/ 5754688 w 5759450"/>
                <a:gd name="connsiteY7" fmla="*/ 517525 h 562791"/>
                <a:gd name="connsiteX8" fmla="*/ 5251450 w 5759450"/>
                <a:gd name="connsiteY8" fmla="*/ 558800 h 562791"/>
                <a:gd name="connsiteX9" fmla="*/ 919163 w 5759450"/>
                <a:gd name="connsiteY9" fmla="*/ 550068 h 562791"/>
                <a:gd name="connsiteX10" fmla="*/ 661194 w 5759450"/>
                <a:gd name="connsiteY10" fmla="*/ 553244 h 562791"/>
                <a:gd name="connsiteX11" fmla="*/ 0 w 5759450"/>
                <a:gd name="connsiteY11" fmla="*/ 527050 h 562791"/>
                <a:gd name="connsiteX12" fmla="*/ 200025 w 5759450"/>
                <a:gd name="connsiteY12" fmla="*/ 271463 h 562791"/>
                <a:gd name="connsiteX13" fmla="*/ 793 w 5759450"/>
                <a:gd name="connsiteY13" fmla="*/ 7938 h 562791"/>
                <a:gd name="connsiteX0" fmla="*/ 793 w 5761832"/>
                <a:gd name="connsiteY0" fmla="*/ 7938 h 563259"/>
                <a:gd name="connsiteX1" fmla="*/ 374650 w 5761832"/>
                <a:gd name="connsiteY1" fmla="*/ 31750 h 563259"/>
                <a:gd name="connsiteX2" fmla="*/ 916782 w 5761832"/>
                <a:gd name="connsiteY2" fmla="*/ 19050 h 563259"/>
                <a:gd name="connsiteX3" fmla="*/ 4862512 w 5761832"/>
                <a:gd name="connsiteY3" fmla="*/ 19050 h 563259"/>
                <a:gd name="connsiteX4" fmla="*/ 5076032 w 5761832"/>
                <a:gd name="connsiteY4" fmla="*/ 26988 h 563259"/>
                <a:gd name="connsiteX5" fmla="*/ 5759450 w 5761832"/>
                <a:gd name="connsiteY5" fmla="*/ 0 h 563259"/>
                <a:gd name="connsiteX6" fmla="*/ 5577681 w 5761832"/>
                <a:gd name="connsiteY6" fmla="*/ 273050 h 563259"/>
                <a:gd name="connsiteX7" fmla="*/ 5761832 w 5761832"/>
                <a:gd name="connsiteY7" fmla="*/ 522287 h 563259"/>
                <a:gd name="connsiteX8" fmla="*/ 5251450 w 5761832"/>
                <a:gd name="connsiteY8" fmla="*/ 558800 h 563259"/>
                <a:gd name="connsiteX9" fmla="*/ 919163 w 5761832"/>
                <a:gd name="connsiteY9" fmla="*/ 550068 h 563259"/>
                <a:gd name="connsiteX10" fmla="*/ 661194 w 5761832"/>
                <a:gd name="connsiteY10" fmla="*/ 553244 h 563259"/>
                <a:gd name="connsiteX11" fmla="*/ 0 w 5761832"/>
                <a:gd name="connsiteY11" fmla="*/ 527050 h 563259"/>
                <a:gd name="connsiteX12" fmla="*/ 200025 w 5761832"/>
                <a:gd name="connsiteY12" fmla="*/ 271463 h 563259"/>
                <a:gd name="connsiteX13" fmla="*/ 793 w 5761832"/>
                <a:gd name="connsiteY13" fmla="*/ 7938 h 563259"/>
                <a:gd name="connsiteX0" fmla="*/ 793 w 5761832"/>
                <a:gd name="connsiteY0" fmla="*/ 7938 h 563781"/>
                <a:gd name="connsiteX1" fmla="*/ 374650 w 5761832"/>
                <a:gd name="connsiteY1" fmla="*/ 31750 h 563781"/>
                <a:gd name="connsiteX2" fmla="*/ 916782 w 5761832"/>
                <a:gd name="connsiteY2" fmla="*/ 19050 h 563781"/>
                <a:gd name="connsiteX3" fmla="*/ 4862512 w 5761832"/>
                <a:gd name="connsiteY3" fmla="*/ 19050 h 563781"/>
                <a:gd name="connsiteX4" fmla="*/ 5076032 w 5761832"/>
                <a:gd name="connsiteY4" fmla="*/ 26988 h 563781"/>
                <a:gd name="connsiteX5" fmla="*/ 5759450 w 5761832"/>
                <a:gd name="connsiteY5" fmla="*/ 0 h 563781"/>
                <a:gd name="connsiteX6" fmla="*/ 5577681 w 5761832"/>
                <a:gd name="connsiteY6" fmla="*/ 273050 h 563781"/>
                <a:gd name="connsiteX7" fmla="*/ 5761832 w 5761832"/>
                <a:gd name="connsiteY7" fmla="*/ 522287 h 563781"/>
                <a:gd name="connsiteX8" fmla="*/ 5251450 w 5761832"/>
                <a:gd name="connsiteY8" fmla="*/ 558800 h 563781"/>
                <a:gd name="connsiteX9" fmla="*/ 919163 w 5761832"/>
                <a:gd name="connsiteY9" fmla="*/ 550068 h 563781"/>
                <a:gd name="connsiteX10" fmla="*/ 661194 w 5761832"/>
                <a:gd name="connsiteY10" fmla="*/ 553244 h 563781"/>
                <a:gd name="connsiteX11" fmla="*/ 0 w 5761832"/>
                <a:gd name="connsiteY11" fmla="*/ 527050 h 563781"/>
                <a:gd name="connsiteX12" fmla="*/ 200025 w 5761832"/>
                <a:gd name="connsiteY12" fmla="*/ 271463 h 563781"/>
                <a:gd name="connsiteX13" fmla="*/ 793 w 5761832"/>
                <a:gd name="connsiteY13" fmla="*/ 7938 h 563781"/>
                <a:gd name="connsiteX0" fmla="*/ 793 w 5761832"/>
                <a:gd name="connsiteY0" fmla="*/ 7938 h 559049"/>
                <a:gd name="connsiteX1" fmla="*/ 374650 w 5761832"/>
                <a:gd name="connsiteY1" fmla="*/ 31750 h 559049"/>
                <a:gd name="connsiteX2" fmla="*/ 916782 w 5761832"/>
                <a:gd name="connsiteY2" fmla="*/ 19050 h 559049"/>
                <a:gd name="connsiteX3" fmla="*/ 4862512 w 5761832"/>
                <a:gd name="connsiteY3" fmla="*/ 19050 h 559049"/>
                <a:gd name="connsiteX4" fmla="*/ 5076032 w 5761832"/>
                <a:gd name="connsiteY4" fmla="*/ 26988 h 559049"/>
                <a:gd name="connsiteX5" fmla="*/ 5759450 w 5761832"/>
                <a:gd name="connsiteY5" fmla="*/ 0 h 559049"/>
                <a:gd name="connsiteX6" fmla="*/ 5577681 w 5761832"/>
                <a:gd name="connsiteY6" fmla="*/ 273050 h 559049"/>
                <a:gd name="connsiteX7" fmla="*/ 5761832 w 5761832"/>
                <a:gd name="connsiteY7" fmla="*/ 522287 h 559049"/>
                <a:gd name="connsiteX8" fmla="*/ 5251450 w 5761832"/>
                <a:gd name="connsiteY8" fmla="*/ 558800 h 559049"/>
                <a:gd name="connsiteX9" fmla="*/ 919163 w 5761832"/>
                <a:gd name="connsiteY9" fmla="*/ 550068 h 559049"/>
                <a:gd name="connsiteX10" fmla="*/ 661194 w 5761832"/>
                <a:gd name="connsiteY10" fmla="*/ 553244 h 559049"/>
                <a:gd name="connsiteX11" fmla="*/ 0 w 5761832"/>
                <a:gd name="connsiteY11" fmla="*/ 527050 h 559049"/>
                <a:gd name="connsiteX12" fmla="*/ 200025 w 5761832"/>
                <a:gd name="connsiteY12" fmla="*/ 271463 h 559049"/>
                <a:gd name="connsiteX13" fmla="*/ 793 w 5761832"/>
                <a:gd name="connsiteY13" fmla="*/ 7938 h 5590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61832" h="559049">
                  <a:moveTo>
                    <a:pt x="793" y="7938"/>
                  </a:moveTo>
                  <a:cubicBezTo>
                    <a:pt x="123031" y="32544"/>
                    <a:pt x="250031" y="23813"/>
                    <a:pt x="374650" y="31750"/>
                  </a:cubicBezTo>
                  <a:cubicBezTo>
                    <a:pt x="555361" y="27517"/>
                    <a:pt x="750359" y="32808"/>
                    <a:pt x="916782" y="19050"/>
                  </a:cubicBezTo>
                  <a:lnTo>
                    <a:pt x="4862512" y="19050"/>
                  </a:lnTo>
                  <a:lnTo>
                    <a:pt x="5076032" y="26988"/>
                  </a:lnTo>
                  <a:cubicBezTo>
                    <a:pt x="5303838" y="39423"/>
                    <a:pt x="5643562" y="28046"/>
                    <a:pt x="5759450" y="0"/>
                  </a:cubicBezTo>
                  <a:cubicBezTo>
                    <a:pt x="5713942" y="126736"/>
                    <a:pt x="5635095" y="193939"/>
                    <a:pt x="5577681" y="273050"/>
                  </a:cubicBezTo>
                  <a:lnTo>
                    <a:pt x="5761832" y="522287"/>
                  </a:lnTo>
                  <a:cubicBezTo>
                    <a:pt x="5652030" y="552713"/>
                    <a:pt x="5526881" y="557212"/>
                    <a:pt x="5251450" y="558800"/>
                  </a:cubicBezTo>
                  <a:lnTo>
                    <a:pt x="919163" y="550068"/>
                  </a:lnTo>
                  <a:lnTo>
                    <a:pt x="661194" y="553244"/>
                  </a:lnTo>
                  <a:cubicBezTo>
                    <a:pt x="526521" y="556419"/>
                    <a:pt x="206111" y="573881"/>
                    <a:pt x="0" y="527050"/>
                  </a:cubicBezTo>
                  <a:lnTo>
                    <a:pt x="200025" y="271463"/>
                  </a:lnTo>
                  <a:cubicBezTo>
                    <a:pt x="124089" y="193146"/>
                    <a:pt x="79110" y="136261"/>
                    <a:pt x="793" y="7938"/>
                  </a:cubicBezTo>
                  <a:close/>
                </a:path>
              </a:pathLst>
            </a:custGeom>
            <a:gradFill flip="none" rotWithShape="1">
              <a:gsLst>
                <a:gs pos="1000">
                  <a:srgbClr val="EA9C00"/>
                </a:gs>
                <a:gs pos="14000">
                  <a:srgbClr val="BC7D00"/>
                </a:gs>
                <a:gs pos="50000">
                  <a:srgbClr val="EA9C00"/>
                </a:gs>
                <a:gs pos="99000">
                  <a:srgbClr val="EA9C00"/>
                </a:gs>
                <a:gs pos="86000">
                  <a:srgbClr val="BC7D00"/>
                </a:gs>
              </a:gsLst>
              <a:lin ang="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grpSp>
          <p:nvGrpSpPr>
            <p:cNvPr id="6" name="Group 6">
              <a:extLst>
                <a:ext uri="{FF2B5EF4-FFF2-40B4-BE49-F238E27FC236}">
                  <a16:creationId xmlns:a16="http://schemas.microsoft.com/office/drawing/2014/main" id="{1A5C1EBB-3505-4B37-BC0D-8D923EC766A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70905" y="1218810"/>
              <a:ext cx="4884848" cy="1010428"/>
              <a:chOff x="2673163" y="1311526"/>
              <a:chExt cx="4136282" cy="1011238"/>
            </a:xfrm>
          </p:grpSpPr>
          <p:pic>
            <p:nvPicPr>
              <p:cNvPr id="8" name="Picture 3">
                <a:extLst>
                  <a:ext uri="{FF2B5EF4-FFF2-40B4-BE49-F238E27FC236}">
                    <a16:creationId xmlns:a16="http://schemas.microsoft.com/office/drawing/2014/main" id="{12805F97-59FB-4C0E-A798-1C472C3CAD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673163" y="1311526"/>
                <a:ext cx="4136282" cy="1011238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9" name="Rounded Rectangle 60">
                <a:extLst>
                  <a:ext uri="{FF2B5EF4-FFF2-40B4-BE49-F238E27FC236}">
                    <a16:creationId xmlns:a16="http://schemas.microsoft.com/office/drawing/2014/main" id="{3EE99542-8188-4E59-8A0C-58B7C8037796}"/>
                  </a:ext>
                </a:extLst>
              </p:cNvPr>
              <p:cNvSpPr/>
              <p:nvPr/>
            </p:nvSpPr>
            <p:spPr>
              <a:xfrm>
                <a:off x="2762554" y="1386588"/>
                <a:ext cx="3938586" cy="861115"/>
              </a:xfrm>
              <a:prstGeom prst="roundRect">
                <a:avLst>
                  <a:gd name="adj" fmla="val 12108"/>
                </a:avLst>
              </a:prstGeom>
              <a:noFill/>
              <a:ln w="19050">
                <a:solidFill>
                  <a:srgbClr val="996633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37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  <p:sp>
          <p:nvSpPr>
            <p:cNvPr id="7" name="TextBox 54">
              <a:extLst>
                <a:ext uri="{FF2B5EF4-FFF2-40B4-BE49-F238E27FC236}">
                  <a16:creationId xmlns:a16="http://schemas.microsoft.com/office/drawing/2014/main" id="{CBB2ED9A-B306-4970-B8C8-69B70A99247C}"/>
                </a:ext>
              </a:extLst>
            </p:cNvPr>
            <p:cNvSpPr txBox="1"/>
            <p:nvPr/>
          </p:nvSpPr>
          <p:spPr>
            <a:xfrm>
              <a:off x="2276473" y="1386911"/>
              <a:ext cx="4651374" cy="7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372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3.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Những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lời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phê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bình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dành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cho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sườn</a:t>
              </a:r>
              <a:r>
                <a:rPr kumimoji="0" 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 </a:t>
              </a:r>
              <a:r>
                <a:rPr kumimoji="0" lang="en-US" sz="2000" b="1" i="0" u="none" strike="noStrike" kern="1200" cap="none" spc="0" normalizeH="0" baseline="0" noProof="0" dirty="0" err="1">
                  <a:ln>
                    <a:noFill/>
                  </a:ln>
                  <a:solidFill>
                    <a:srgbClr val="996633"/>
                  </a:solidFill>
                  <a:effectLst>
                    <a:innerShdw blurRad="63500" dist="50800" dir="13500000">
                      <a:prstClr val="black">
                        <a:alpha val="50000"/>
                      </a:prstClr>
                    </a:innerShdw>
                  </a:effectLst>
                  <a:uLnTx/>
                  <a:uFillTx/>
                  <a:latin typeface="Verdana" pitchFamily="34" charset="0"/>
                  <a:ea typeface="Verdana" pitchFamily="34" charset="0"/>
                  <a:cs typeface="Verdana" pitchFamily="34" charset="0"/>
                </a:rPr>
                <a:t>xám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996633"/>
                </a:solidFill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  <a:uLnTx/>
                <a:uFillTx/>
                <a:latin typeface="Verdana" pitchFamily="34" charset="0"/>
                <a:ea typeface="Verdana" pitchFamily="34" charset="0"/>
                <a:cs typeface="Verdana" pitchFamily="34" charset="0"/>
              </a:endParaRPr>
            </a:p>
          </p:txBody>
        </p:sp>
      </p:grpSp>
      <p:sp>
        <p:nvSpPr>
          <p:cNvPr id="10" name="Hộp Văn bản 9">
            <a:extLst>
              <a:ext uri="{FF2B5EF4-FFF2-40B4-BE49-F238E27FC236}">
                <a16:creationId xmlns:a16="http://schemas.microsoft.com/office/drawing/2014/main" id="{16BA4B71-7627-47E6-A6E2-91A376A2ACA8}"/>
              </a:ext>
            </a:extLst>
          </p:cNvPr>
          <p:cNvSpPr txBox="1"/>
          <p:nvPr/>
        </p:nvSpPr>
        <p:spPr>
          <a:xfrm>
            <a:off x="1416209" y="2013228"/>
            <a:ext cx="7599680" cy="2831544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Bên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cạnh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xét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đánh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tích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cực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cộng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đồng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tế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nhận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chỉ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trích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rằng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 trang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kín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đáo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phô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bày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ra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đường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cong cơ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trái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với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thuần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phong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mỹ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tục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Sự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gợi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nó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mang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được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sáng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tạo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biên theo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cách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nhau,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đôi khi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cũng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gặp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tác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khi khoe cơ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thể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Khi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không nên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lạm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dụng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việc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xẻ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cao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hoặc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lộ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da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thịt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quá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nhiều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điều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đó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sẽ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gây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phản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cảm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cho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khác</a:t>
            </a:r>
            <a:r>
              <a:rPr kumimoji="0" lang="vi-VN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704642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81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485618" y="135090"/>
            <a:ext cx="6613309" cy="461665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Arial" pitchFamily="34" charset="0"/>
              </a:rPr>
              <a:t>V. KẾT LUẬN</a:t>
            </a:r>
          </a:p>
        </p:txBody>
      </p:sp>
      <p:sp>
        <p:nvSpPr>
          <p:cNvPr id="21" name="Round Same Side Corner Rectangle 3">
            <a:extLst>
              <a:ext uri="{FF2B5EF4-FFF2-40B4-BE49-F238E27FC236}">
                <a16:creationId xmlns:a16="http://schemas.microsoft.com/office/drawing/2014/main" id="{02FE725C-F502-4B03-8F6F-0370F82877F9}"/>
              </a:ext>
            </a:extLst>
          </p:cNvPr>
          <p:cNvSpPr/>
          <p:nvPr/>
        </p:nvSpPr>
        <p:spPr>
          <a:xfrm rot="16200000">
            <a:off x="4039087" y="-1803673"/>
            <a:ext cx="1044061" cy="6611797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E66C7D"/>
              </a:gs>
              <a:gs pos="99000">
                <a:srgbClr val="E66C7D">
                  <a:lumMod val="75000"/>
                </a:srgbClr>
              </a:gs>
            </a:gsLst>
            <a:lin ang="5400000" scaled="1"/>
            <a:tileRect/>
          </a:gra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Round Same Side Corner Rectangle 6">
            <a:extLst>
              <a:ext uri="{FF2B5EF4-FFF2-40B4-BE49-F238E27FC236}">
                <a16:creationId xmlns:a16="http://schemas.microsoft.com/office/drawing/2014/main" id="{A547F44B-5E8F-459C-B7E8-815FD93E46AA}"/>
              </a:ext>
            </a:extLst>
          </p:cNvPr>
          <p:cNvSpPr/>
          <p:nvPr/>
        </p:nvSpPr>
        <p:spPr>
          <a:xfrm rot="5400000" flipH="1">
            <a:off x="7909987" y="928955"/>
            <a:ext cx="1052330" cy="1138272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E66C7D">
                  <a:lumMod val="75000"/>
                </a:srgbClr>
              </a:gs>
              <a:gs pos="100000">
                <a:srgbClr val="E66C7D"/>
              </a:gs>
            </a:gsLst>
            <a:lin ang="16200000" scaled="1"/>
            <a:tileRect/>
          </a:gra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Round Same Side Corner Rectangle 26">
            <a:extLst>
              <a:ext uri="{FF2B5EF4-FFF2-40B4-BE49-F238E27FC236}">
                <a16:creationId xmlns:a16="http://schemas.microsoft.com/office/drawing/2014/main" id="{F57B6967-DE5E-42D9-9437-D0AE4566EFD3}"/>
              </a:ext>
            </a:extLst>
          </p:cNvPr>
          <p:cNvSpPr/>
          <p:nvPr/>
        </p:nvSpPr>
        <p:spPr>
          <a:xfrm rot="16200000">
            <a:off x="3960544" y="-320613"/>
            <a:ext cx="1130129" cy="6611790"/>
          </a:xfrm>
          <a:prstGeom prst="round2SameRect">
            <a:avLst>
              <a:gd name="adj1" fmla="val 23321"/>
              <a:gd name="adj2" fmla="val 0"/>
            </a:avLst>
          </a:prstGeom>
          <a:gradFill flip="none" rotWithShape="1">
            <a:gsLst>
              <a:gs pos="0">
                <a:srgbClr val="60B5CC"/>
              </a:gs>
              <a:gs pos="99000">
                <a:srgbClr val="60B5CC">
                  <a:lumMod val="75000"/>
                </a:srgbClr>
              </a:gs>
            </a:gsLst>
            <a:lin ang="5400000" scaled="1"/>
            <a:tileRect/>
          </a:gra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Round Same Side Corner Rectangle 27">
            <a:extLst>
              <a:ext uri="{FF2B5EF4-FFF2-40B4-BE49-F238E27FC236}">
                <a16:creationId xmlns:a16="http://schemas.microsoft.com/office/drawing/2014/main" id="{B0584FAB-2805-4B17-933E-658C76135DB6}"/>
              </a:ext>
            </a:extLst>
          </p:cNvPr>
          <p:cNvSpPr/>
          <p:nvPr/>
        </p:nvSpPr>
        <p:spPr>
          <a:xfrm rot="5400000" flipH="1">
            <a:off x="7836522" y="2417093"/>
            <a:ext cx="1128235" cy="1138272"/>
          </a:xfrm>
          <a:prstGeom prst="round2SameRect">
            <a:avLst>
              <a:gd name="adj1" fmla="val 34679"/>
              <a:gd name="adj2" fmla="val 0"/>
            </a:avLst>
          </a:prstGeom>
          <a:gradFill flip="none" rotWithShape="1">
            <a:gsLst>
              <a:gs pos="0">
                <a:srgbClr val="60B5CC">
                  <a:lumMod val="75000"/>
                </a:srgbClr>
              </a:gs>
              <a:gs pos="100000">
                <a:srgbClr val="60B5CC"/>
              </a:gs>
            </a:gsLst>
            <a:lin ang="16200000" scaled="1"/>
            <a:tileRect/>
          </a:gra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Round Same Side Corner Rectangle 28">
            <a:extLst>
              <a:ext uri="{FF2B5EF4-FFF2-40B4-BE49-F238E27FC236}">
                <a16:creationId xmlns:a16="http://schemas.microsoft.com/office/drawing/2014/main" id="{F9026D4D-9F5D-445B-82CA-6FBFBB212D0E}"/>
              </a:ext>
            </a:extLst>
          </p:cNvPr>
          <p:cNvSpPr/>
          <p:nvPr/>
        </p:nvSpPr>
        <p:spPr>
          <a:xfrm rot="16200000">
            <a:off x="3952604" y="1227764"/>
            <a:ext cx="1128236" cy="6611798"/>
          </a:xfrm>
          <a:prstGeom prst="round2SameRect">
            <a:avLst>
              <a:gd name="adj1" fmla="val 23321"/>
              <a:gd name="adj2" fmla="val 0"/>
            </a:avLst>
          </a:prstGeom>
          <a:solidFill>
            <a:schemeClr val="accent5">
              <a:lumMod val="7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Round Same Side Corner Rectangle 29">
            <a:extLst>
              <a:ext uri="{FF2B5EF4-FFF2-40B4-BE49-F238E27FC236}">
                <a16:creationId xmlns:a16="http://schemas.microsoft.com/office/drawing/2014/main" id="{46403ED7-D4F5-4AC5-9475-C5F17A4C6E57}"/>
              </a:ext>
            </a:extLst>
          </p:cNvPr>
          <p:cNvSpPr/>
          <p:nvPr/>
        </p:nvSpPr>
        <p:spPr>
          <a:xfrm rot="5400000" flipH="1">
            <a:off x="7827637" y="3964524"/>
            <a:ext cx="1128235" cy="1138272"/>
          </a:xfrm>
          <a:prstGeom prst="round2SameRect">
            <a:avLst>
              <a:gd name="adj1" fmla="val 34679"/>
              <a:gd name="adj2" fmla="val 0"/>
            </a:avLst>
          </a:prstGeom>
          <a:solidFill>
            <a:schemeClr val="accent5">
              <a:lumMod val="7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7" name="TextBox 8">
            <a:extLst>
              <a:ext uri="{FF2B5EF4-FFF2-40B4-BE49-F238E27FC236}">
                <a16:creationId xmlns:a16="http://schemas.microsoft.com/office/drawing/2014/main" id="{4B3E8ED3-4E4B-4CB9-A373-919D5E71B6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11889" y="1165853"/>
            <a:ext cx="848526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</a:p>
        </p:txBody>
      </p:sp>
      <p:sp>
        <p:nvSpPr>
          <p:cNvPr id="28" name="TextBox 33">
            <a:extLst>
              <a:ext uri="{FF2B5EF4-FFF2-40B4-BE49-F238E27FC236}">
                <a16:creationId xmlns:a16="http://schemas.microsoft.com/office/drawing/2014/main" id="{37C163EF-8DCE-4C95-8632-2CF38F3F91C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80066" y="2659938"/>
            <a:ext cx="44114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</p:txBody>
      </p:sp>
      <p:sp>
        <p:nvSpPr>
          <p:cNvPr id="29" name="TextBox 34">
            <a:extLst>
              <a:ext uri="{FF2B5EF4-FFF2-40B4-BE49-F238E27FC236}">
                <a16:creationId xmlns:a16="http://schemas.microsoft.com/office/drawing/2014/main" id="{C9149FE7-96FD-4B92-AEA7-A34DC3CE406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26798" y="4179716"/>
            <a:ext cx="441146" cy="707886"/>
          </a:xfrm>
          <a:prstGeom prst="rect">
            <a:avLst/>
          </a:prstGeom>
          <a:solidFill>
            <a:schemeClr val="accent5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89B467D2-B8C7-4C7A-85B1-79EC663DE4BB}"/>
              </a:ext>
            </a:extLst>
          </p:cNvPr>
          <p:cNvSpPr txBox="1"/>
          <p:nvPr/>
        </p:nvSpPr>
        <p:spPr>
          <a:xfrm>
            <a:off x="1402604" y="1080853"/>
            <a:ext cx="62584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giữ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gìn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mọi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tầng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lớp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Hộp Văn bản 8">
            <a:extLst>
              <a:ext uri="{FF2B5EF4-FFF2-40B4-BE49-F238E27FC236}">
                <a16:creationId xmlns:a16="http://schemas.microsoft.com/office/drawing/2014/main" id="{D4FB1EDF-1E80-4B41-BEA0-4C4D15AB04AD}"/>
              </a:ext>
            </a:extLst>
          </p:cNvPr>
          <p:cNvSpPr txBox="1"/>
          <p:nvPr/>
        </p:nvSpPr>
        <p:spPr>
          <a:xfrm>
            <a:off x="1385176" y="2545874"/>
            <a:ext cx="64729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biểu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tượng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phái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rung 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oa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không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chỉ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mà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hồn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vẻ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niềm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phụ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nữ</a:t>
            </a:r>
            <a:r>
              <a:rPr lang="en-US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.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Hộp Văn bản 10">
            <a:extLst>
              <a:ext uri="{FF2B5EF4-FFF2-40B4-BE49-F238E27FC236}">
                <a16:creationId xmlns:a16="http://schemas.microsoft.com/office/drawing/2014/main" id="{1920B202-9BBF-4FFD-AC1D-4DDD610D3BEB}"/>
              </a:ext>
            </a:extLst>
          </p:cNvPr>
          <p:cNvSpPr txBox="1"/>
          <p:nvPr/>
        </p:nvSpPr>
        <p:spPr>
          <a:xfrm>
            <a:off x="1395054" y="4059426"/>
            <a:ext cx="6356478" cy="923330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ẩn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chứa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ý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nghĩa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tư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tạo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ra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nó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phù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vừa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tiếp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thu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yếu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tố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800" b="0" i="0" u="none" strike="noStrike" kern="1200" cap="none" spc="0" normalizeH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Round Same Side Corner Rectangle 3">
            <a:extLst>
              <a:ext uri="{FF2B5EF4-FFF2-40B4-BE49-F238E27FC236}">
                <a16:creationId xmlns:a16="http://schemas.microsoft.com/office/drawing/2014/main" id="{29B70440-808C-44BD-872B-7D0F670F918E}"/>
              </a:ext>
            </a:extLst>
          </p:cNvPr>
          <p:cNvSpPr/>
          <p:nvPr/>
        </p:nvSpPr>
        <p:spPr>
          <a:xfrm rot="16200000">
            <a:off x="3994691" y="2772890"/>
            <a:ext cx="1044061" cy="6611797"/>
          </a:xfrm>
          <a:prstGeom prst="round2SameRect">
            <a:avLst>
              <a:gd name="adj1" fmla="val 23321"/>
              <a:gd name="adj2" fmla="val 0"/>
            </a:avLst>
          </a:prstGeom>
          <a:solidFill>
            <a:schemeClr val="accent3">
              <a:lumMod val="7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5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Round Same Side Corner Rectangle 6">
            <a:extLst>
              <a:ext uri="{FF2B5EF4-FFF2-40B4-BE49-F238E27FC236}">
                <a16:creationId xmlns:a16="http://schemas.microsoft.com/office/drawing/2014/main" id="{2C7AE448-57DE-4D77-AAA6-B6E8B94B1E5D}"/>
              </a:ext>
            </a:extLst>
          </p:cNvPr>
          <p:cNvSpPr/>
          <p:nvPr/>
        </p:nvSpPr>
        <p:spPr>
          <a:xfrm rot="5400000" flipH="1">
            <a:off x="7865591" y="5505518"/>
            <a:ext cx="1052330" cy="1138272"/>
          </a:xfrm>
          <a:prstGeom prst="round2SameRect">
            <a:avLst>
              <a:gd name="adj1" fmla="val 34679"/>
              <a:gd name="adj2" fmla="val 0"/>
            </a:avLst>
          </a:prstGeom>
          <a:solidFill>
            <a:schemeClr val="accent3">
              <a:lumMod val="75000"/>
            </a:schemeClr>
          </a:solidFill>
          <a:ln w="3175" cap="flat" cmpd="sng" algn="ctr">
            <a:noFill/>
            <a:prstDash val="solid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TextBox 8">
            <a:extLst>
              <a:ext uri="{FF2B5EF4-FFF2-40B4-BE49-F238E27FC236}">
                <a16:creationId xmlns:a16="http://schemas.microsoft.com/office/drawing/2014/main" id="{B2432F69-9EB0-4AB5-ABA5-D141C8F1E9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67493" y="5742416"/>
            <a:ext cx="848526" cy="708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sz="4000" b="1" dirty="0">
                <a:solidFill>
                  <a:prstClr val="whit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kumimoji="0" 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Hộp Văn bản 4">
            <a:extLst>
              <a:ext uri="{FF2B5EF4-FFF2-40B4-BE49-F238E27FC236}">
                <a16:creationId xmlns:a16="http://schemas.microsoft.com/office/drawing/2014/main" id="{0C035A60-F1CB-48A2-AC54-A68666991D34}"/>
              </a:ext>
            </a:extLst>
          </p:cNvPr>
          <p:cNvSpPr txBox="1"/>
          <p:nvPr/>
        </p:nvSpPr>
        <p:spPr>
          <a:xfrm>
            <a:off x="1385176" y="5684482"/>
            <a:ext cx="60692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nét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đẹp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song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song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bảo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tồn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huy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di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hóa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</a:t>
            </a:r>
            <a:endParaRPr lang="en-US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03055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/>
      <p:bldP spid="28" grpId="0"/>
      <p:bldP spid="29" grpId="0" animBg="1"/>
      <p:bldP spid="8" grpId="0"/>
      <p:bldP spid="9" grpId="0"/>
      <p:bldP spid="11" grpId="0" animBg="1"/>
      <p:bldP spid="17" grpId="0" animBg="1"/>
      <p:bldP spid="18" grpId="0" animBg="1"/>
      <p:bldP spid="19" grpId="0"/>
      <p:bldP spid="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chemeClr val="bg1"/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227166" y="199436"/>
            <a:ext cx="6613309" cy="415498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ctr" defTabSz="685779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itchFamily="34" charset="0"/>
                <a:ea typeface="Verdana" pitchFamily="34" charset="0"/>
                <a:cs typeface="Arial" pitchFamily="34" charset="0"/>
              </a:rPr>
              <a:t>VI. TÀI LIỆU THAM KHẢO</a:t>
            </a:r>
          </a:p>
        </p:txBody>
      </p:sp>
      <p:sp>
        <p:nvSpPr>
          <p:cNvPr id="8" name="Hộp Văn bản 7">
            <a:extLst>
              <a:ext uri="{FF2B5EF4-FFF2-40B4-BE49-F238E27FC236}">
                <a16:creationId xmlns:a16="http://schemas.microsoft.com/office/drawing/2014/main" id="{0989EFED-9E1E-4B6A-9B97-12534C662FE2}"/>
              </a:ext>
            </a:extLst>
          </p:cNvPr>
          <p:cNvSpPr txBox="1"/>
          <p:nvPr/>
        </p:nvSpPr>
        <p:spPr>
          <a:xfrm>
            <a:off x="781999" y="718866"/>
            <a:ext cx="8714426" cy="5873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(1)_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Áo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https://canifa.com/blog/glossary/ao-suon-xam/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,Truy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01/10/2020.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(2)_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Thoan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(2017).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phục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sườn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xám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Quốc</a:t>
            </a:r>
            <a:r>
              <a:rPr kumimoji="0" lang="en-US" sz="15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, &lt;</a:t>
            </a:r>
            <a:endParaRPr kumimoji="0" lang="en-US" sz="15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engtrunganhduong.com/gioi-thieu-ve-trang-phuc-suon-xam-trung-quoc.htm#:~:text=%C3%9D%20ngh%C4%A9a%20v%C4%83n%20h%C3%B3a%20c%E1%BB%A7a,n%E1%BB%81n%20v%C4%83n%20h%C3%B3a%20Trung%20Qu%E1%BB%91c.&amp;text=C%C3%A1c%20thi%E1%BA%BFt%20k%E1%BA%BF%20s%C6%B0%E1%BB%9Dn%20x%C3%A1m,thoa%20v%C4%83n%20h%C3%B3a%20%C4%90%C3%B4ng%20%E2%80%93%20T%C3%A2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0/09/2020.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(3)_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Lịch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sử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phát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triển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Xường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&lt;  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https://chinese.edu.vn/lich-su-phat-trien-cua-xuong-xam-trung-quoc.html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30/09/2020.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(4)_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nét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dịu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nữ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xem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tại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kumimoji="0" lang="vi-VN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https://tiengtrungcamxu.com/suon-xam-net-dep-diu-dang-cua-phu-nu-trung-hoa.html(</a:t>
            </a:r>
            <a:r>
              <a:rPr kumimoji="0" lang="en-US" sz="1500" b="0" i="1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truy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28/09/2020)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(5)_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Theo 24h Thông Tin,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là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gì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? Ý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nghĩa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vi-VN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vi-VN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 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https://24hthongtin.com/suon-xam-la-gi-y-nghia-cua-suon-xam.html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&gt;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sng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1/10/2020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(6)_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Tìm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về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https://nhaphangquangchau.com.vn/tu-van/tim-hieu-trang-phuc-truyen-thong-cua-trung-quoc.html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30/9/2020)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(7)_Trang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phục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truyền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thống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Hong Kong,&lt;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vi-VN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https://dulichvietnam.com.vn/du-lich-hong-kong/trang-phuc-truyen-thong-nguoi-hong-kong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28/09/2020</a:t>
            </a:r>
            <a:r>
              <a:rPr kumimoji="0" lang="vi-VN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(8)_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Xường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&lt;</a:t>
            </a:r>
            <a:r>
              <a:rPr kumimoji="0" lang="en-US" sz="15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https://vi.wikipedia.org/wiki/X%C6%B0%E1%BB%9Dng_x%C3%A1m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30/09/2020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53844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ộp Văn bản 3">
            <a:extLst>
              <a:ext uri="{FF2B5EF4-FFF2-40B4-BE49-F238E27FC236}">
                <a16:creationId xmlns:a16="http://schemas.microsoft.com/office/drawing/2014/main" id="{6A021BDE-371D-4DEA-B9AF-7F7865151B2C}"/>
              </a:ext>
            </a:extLst>
          </p:cNvPr>
          <p:cNvSpPr txBox="1"/>
          <p:nvPr/>
        </p:nvSpPr>
        <p:spPr>
          <a:xfrm>
            <a:off x="295275" y="0"/>
            <a:ext cx="9744076" cy="758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(9)_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没想到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这些外国人，居然穿旗袍穿得特别好看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！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Không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ngờ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những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mặc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trông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rất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!]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, 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https://baijiahao.baidu.com/s?id=1653315718283738045&amp;wfr=spider&amp;for=pc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29/09/2020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1" hangingPunct="1">
              <a:lnSpc>
                <a:spcPts val="19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(10)_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Times New Roman" panose="02020603050405020304" pitchFamily="18" charset="0"/>
                <a:cs typeface="Times New Roman" panose="02020603050405020304" pitchFamily="18" charset="0"/>
              </a:rPr>
              <a:t>旗袍对中华民族的意义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[Ý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nghĩa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đối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với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đất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nước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Quốc</a:t>
            </a:r>
            <a:r>
              <a:rPr kumimoji="0" lang="vi-VN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],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&lt;</a:t>
            </a:r>
            <a:r>
              <a:rPr kumimoji="0" lang="en-US" sz="1500" b="0" i="1" u="sng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https://zhidao.baidu.com/question/43327018.html?qbl=relate_question_1&amp;word=%C6%EC%C5%DB%B5%C4%D2%E2%CB%BC)</a:t>
            </a:r>
            <a:r>
              <a:rPr kumimoji="0" lang="en-US" sz="1500" b="0" i="1" u="sng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ngày</a:t>
            </a:r>
            <a:r>
              <a:rPr kumimoji="0" lang="en-US" sz="1500" b="0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&gt;,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30/09/2020.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(11)_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旗袍世界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国粹之美，外国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设计师争相追捧的中国旗袍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！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Vẻ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đẹp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tinh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nhà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nước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ngoài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đang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tranh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dành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! ]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https://baijiahao.baidu.com/s?id=1594965977444381169&amp;wfr=spider&amp;for=pc&amp;fbclid=IwAR27pOj99siD1rWAHPLhpiKlhe2P1EpvploPliiHoirDnWSGa00y3Fct3DU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&gt;,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29/9/2020.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(12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)_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杨成贵旗袍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网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 pitchFamily="34" charset="0"/>
                <a:ea typeface="MS Gothic" panose="020B0609070205080204" pitchFamily="49" charset="-128"/>
                <a:cs typeface="Calibri" panose="020F0502020204030204" pitchFamily="34" charset="0"/>
              </a:rPr>
              <a:t>[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Yang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Chenggui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Cheongsam] 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https://baike.baidu.com/item/%E6%9D%A8%E6%88%90%E8%B4%B5%E6%97%97%E8%A2%8D%E7%BD%91/9064362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29/09/2020.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(13)_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中国旗袍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设计大师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—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JhengHei" panose="020B0604030504040204" pitchFamily="34" charset="-120"/>
                <a:ea typeface="Calibri" panose="020F0502020204030204" pitchFamily="34" charset="0"/>
                <a:cs typeface="Microsoft JhengHei" panose="020B0604030504040204" pitchFamily="34" charset="-120"/>
              </a:rPr>
              <a:t>张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MS Gothic" panose="020B0609070205080204" pitchFamily="49" charset="-128"/>
              </a:rPr>
              <a:t>瑛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Bậc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thầy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thiết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kế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– Yang Ying],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&lt;</a:t>
            </a:r>
            <a:r>
              <a:rPr kumimoji="0" lang="en-US" sz="1500" b="0" i="1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https://baike.baidu.com/item/%E5%BC%A0%E7%91%9B/18690988?fr=aladdin&amp;fbclid=IwAR2m_nT- VlzCYVwmOgAzMkQKzook2JR7xxxbfIs8jJwX7LpgG8-jm7kWA6A</a:t>
            </a:r>
            <a:r>
              <a:rPr kumimoji="0" lang="en-US" sz="15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&gt;,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Truy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cập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ngày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29/09/2020)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(14)_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Times New Roman" panose="02020603050405020304" pitchFamily="18" charset="0"/>
                <a:cs typeface="MS Gothic" panose="020B0609070205080204" pitchFamily="49" charset="-128"/>
              </a:rPr>
              <a:t>旗袍故里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Times New Roman" panose="02020603050405020304" pitchFamily="18" charset="0"/>
                <a:cs typeface="SimSun" panose="02010600030101010101" pitchFamily="2" charset="-122"/>
              </a:rPr>
              <a:t>满韵清风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Times New Roman" panose="02020603050405020304" pitchFamily="18" charset="0"/>
                <a:cs typeface="MS Gothic" panose="020B0609070205080204" pitchFamily="49" charset="-128"/>
              </a:rPr>
              <a:t>－－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2017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Times New Roman" panose="02020603050405020304" pitchFamily="18" charset="0"/>
                <a:cs typeface="MS Gothic" panose="020B0609070205080204" pitchFamily="49" charset="-128"/>
              </a:rPr>
              <a:t>中国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Times New Roman" panose="02020603050405020304" pitchFamily="18" charset="0"/>
                <a:cs typeface="SimSun" panose="02010600030101010101" pitchFamily="2" charset="-122"/>
              </a:rPr>
              <a:t>抚顺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SimSun" panose="02010600030101010101" pitchFamily="2" charset="-122"/>
                <a:ea typeface="Times New Roman" panose="02020603050405020304" pitchFamily="18" charset="0"/>
                <a:cs typeface="SimSun" panose="02010600030101010101" pitchFamily="2" charset="-122"/>
              </a:rPr>
              <a:t>满族风情国际旅游节开幕式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 ,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Times New Roman" panose="02020603050405020304" pitchFamily="18" charset="0"/>
                <a:cs typeface="Times New Roman" panose="02020603050405020304" pitchFamily="18" charset="0"/>
              </a:rPr>
              <a:t>服装设计师杂志</a:t>
            </a:r>
            <a:r>
              <a:rPr kumimoji="0" lang="vi-VN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Tạp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trí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thiết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kế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thời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trang</a:t>
            </a:r>
            <a:r>
              <a:rPr kumimoji="0" lang="en-US" sz="15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(15)_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Baiyun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(2006),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Calibri" panose="020F0502020204030204" pitchFamily="34" charset="0"/>
                <a:cs typeface="Times New Roman" panose="02020603050405020304" pitchFamily="18" charset="0"/>
              </a:rPr>
              <a:t>中国老旗袍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truyền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thống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của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(16)_ Chen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Yunfei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(2016),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Calibri" panose="020F0502020204030204" pitchFamily="34" charset="0"/>
                <a:cs typeface="Times New Roman" panose="02020603050405020304" pitchFamily="18" charset="0"/>
              </a:rPr>
              <a:t>旗袍与名媛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và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Quý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bà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6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(17)_Liu Yu(2011),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Times New Roman" panose="02020603050405020304" pitchFamily="18" charset="0"/>
              </a:rPr>
              <a:t>中国旗袍文化史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Lịch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sử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văn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hóa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Trung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Quốc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(18)_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Jiangnan, Tan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Yali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(2008).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S Gothic" panose="020B0609070205080204" pitchFamily="49" charset="-128"/>
                <a:ea typeface="Calibri" panose="020F0502020204030204" pitchFamily="34" charset="0"/>
                <a:cs typeface="Times New Roman" panose="02020603050405020304" pitchFamily="18" charset="0"/>
              </a:rPr>
              <a:t>旗袍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[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Xường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S Gothic" panose="020B0609070205080204" pitchFamily="49" charset="-128"/>
                <a:cs typeface="Times New Roman" panose="02020603050405020304" pitchFamily="18" charset="0"/>
              </a:rPr>
              <a:t>]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(19)_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Liu Yu, Shao Min(2016).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Calibri" panose="020F0502020204030204" pitchFamily="34" charset="0"/>
                <a:cs typeface="Times New Roman" panose="02020603050405020304" pitchFamily="18" charset="0"/>
              </a:rPr>
              <a:t>旗袍图案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[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Mẫu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].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(20)_ Song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Luxia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(2015), </a:t>
            </a:r>
            <a:r>
              <a:rPr kumimoji="0" lang="en-US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icrosoft YaHei" panose="020B0503020204020204" pitchFamily="34" charset="-122"/>
                <a:ea typeface="Calibri" panose="020F0502020204030204" pitchFamily="34" charset="0"/>
                <a:cs typeface="Times New Roman" panose="02020603050405020304" pitchFamily="18" charset="0"/>
              </a:rPr>
              <a:t>上海名媛旗袍宝鉴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[Gương kho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báu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sườn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xám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của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phụ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nữ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Thượng</a:t>
            </a:r>
            <a:r>
              <a:rPr kumimoji="0" lang="vi-VN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 </a:t>
            </a:r>
            <a:r>
              <a:rPr kumimoji="0" lang="vi-VN" sz="15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Hải</a:t>
            </a:r>
            <a:r>
              <a:rPr kumimoji="0" lang="en-US" sz="15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Microsoft YaHei" panose="020B0503020204020204" pitchFamily="34" charset="-122"/>
                <a:cs typeface="Times New Roman" panose="02020603050405020304" pitchFamily="18" charset="0"/>
              </a:rPr>
              <a:t>]</a:t>
            </a:r>
            <a:endParaRPr kumimoji="0" lang="en-US" sz="15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80349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Hộp_Văn_Bản 7"/>
          <p:cNvSpPr txBox="1">
            <a:spLocks noChangeArrowheads="1"/>
          </p:cNvSpPr>
          <p:nvPr/>
        </p:nvSpPr>
        <p:spPr bwMode="auto">
          <a:xfrm>
            <a:off x="1789890" y="2119180"/>
            <a:ext cx="7334655" cy="21236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en-US" sz="4400" b="1" dirty="0">
                <a:solidFill>
                  <a:srgbClr val="7030A0"/>
                </a:solidFill>
                <a:latin typeface="Arial" charset="0"/>
                <a:cs typeface="Arial" charset="0"/>
              </a:rPr>
              <a:t>XIN CHÂN THÀNH</a:t>
            </a:r>
            <a:br>
              <a:rPr lang="en-US" sz="4400" b="1" dirty="0">
                <a:solidFill>
                  <a:srgbClr val="7030A0"/>
                </a:solidFill>
                <a:latin typeface="Arial" charset="0"/>
                <a:cs typeface="Arial" charset="0"/>
              </a:rPr>
            </a:br>
            <a:r>
              <a:rPr lang="en-US" sz="4400" b="1" dirty="0">
                <a:solidFill>
                  <a:srgbClr val="7030A0"/>
                </a:solidFill>
                <a:latin typeface="Arial" charset="0"/>
                <a:cs typeface="Arial" charset="0"/>
              </a:rPr>
              <a:t>CẢM ƠN CÔ VÀ CÁC BẠN ĐÃ LẮNG NGHE 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20000"/>
                <a:lumOff val="8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57511B50-DA2A-494F-B1D6-7052BDE1692A}"/>
              </a:ext>
            </a:extLst>
          </p:cNvPr>
          <p:cNvSpPr/>
          <p:nvPr/>
        </p:nvSpPr>
        <p:spPr>
          <a:xfrm>
            <a:off x="1539541" y="1163713"/>
            <a:ext cx="9036718" cy="1351740"/>
          </a:xfrm>
          <a:prstGeom prst="rect">
            <a:avLst/>
          </a:prstGeom>
          <a:gradFill flip="none" rotWithShape="1">
            <a:gsLst>
              <a:gs pos="0">
                <a:srgbClr val="EEEBE6">
                  <a:shade val="30000"/>
                  <a:satMod val="115000"/>
                  <a:alpha val="0"/>
                  <a:lumMod val="48000"/>
                  <a:lumOff val="52000"/>
                </a:srgbClr>
              </a:gs>
              <a:gs pos="25000">
                <a:srgbClr val="E7E2E5">
                  <a:lumMod val="63000"/>
                  <a:lumOff val="37000"/>
                </a:srgbClr>
              </a:gs>
              <a:gs pos="50000">
                <a:srgbClr val="EEE6EB"/>
              </a:gs>
              <a:gs pos="97917">
                <a:srgbClr val="EEEBE6">
                  <a:shade val="100000"/>
                  <a:satMod val="115000"/>
                  <a:lumMod val="100000"/>
                  <a:alpha val="0"/>
                </a:srgbClr>
              </a:gs>
              <a:gs pos="85000">
                <a:srgbClr val="EEEBE6">
                  <a:shade val="100000"/>
                  <a:satMod val="115000"/>
                  <a:alpha val="52000"/>
                  <a:lumMod val="9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839FE61-E880-48C7-BC48-4F13E5DDEDD0}"/>
              </a:ext>
            </a:extLst>
          </p:cNvPr>
          <p:cNvSpPr/>
          <p:nvPr/>
        </p:nvSpPr>
        <p:spPr>
          <a:xfrm>
            <a:off x="1539541" y="4956818"/>
            <a:ext cx="9036718" cy="1351740"/>
          </a:xfrm>
          <a:prstGeom prst="rect">
            <a:avLst/>
          </a:prstGeom>
          <a:gradFill flip="none" rotWithShape="1">
            <a:gsLst>
              <a:gs pos="0">
                <a:srgbClr val="EEEBE6">
                  <a:shade val="30000"/>
                  <a:satMod val="115000"/>
                  <a:alpha val="0"/>
                  <a:lumMod val="48000"/>
                  <a:lumOff val="52000"/>
                </a:srgbClr>
              </a:gs>
              <a:gs pos="25000">
                <a:srgbClr val="E7E2E5">
                  <a:lumMod val="63000"/>
                  <a:lumOff val="37000"/>
                </a:srgbClr>
              </a:gs>
              <a:gs pos="50000">
                <a:srgbClr val="EEE6EB"/>
              </a:gs>
              <a:gs pos="97917">
                <a:srgbClr val="EEEBE6">
                  <a:shade val="100000"/>
                  <a:satMod val="115000"/>
                  <a:lumMod val="100000"/>
                  <a:alpha val="0"/>
                </a:srgbClr>
              </a:gs>
              <a:gs pos="85000">
                <a:srgbClr val="EEEBE6">
                  <a:shade val="100000"/>
                  <a:satMod val="115000"/>
                  <a:alpha val="52000"/>
                  <a:lumMod val="9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34F335A6-32D3-45EA-A90D-9543BFDA1F53}"/>
              </a:ext>
            </a:extLst>
          </p:cNvPr>
          <p:cNvSpPr/>
          <p:nvPr/>
        </p:nvSpPr>
        <p:spPr>
          <a:xfrm>
            <a:off x="1539541" y="3059072"/>
            <a:ext cx="9036718" cy="1351740"/>
          </a:xfrm>
          <a:prstGeom prst="rect">
            <a:avLst/>
          </a:prstGeom>
          <a:gradFill flip="none" rotWithShape="1">
            <a:gsLst>
              <a:gs pos="0">
                <a:srgbClr val="EEEBE6">
                  <a:shade val="30000"/>
                  <a:satMod val="115000"/>
                  <a:alpha val="0"/>
                  <a:lumMod val="48000"/>
                  <a:lumOff val="52000"/>
                </a:srgbClr>
              </a:gs>
              <a:gs pos="25000">
                <a:srgbClr val="E7E2E5">
                  <a:lumMod val="63000"/>
                  <a:lumOff val="37000"/>
                </a:srgbClr>
              </a:gs>
              <a:gs pos="50000">
                <a:srgbClr val="EEE6EB"/>
              </a:gs>
              <a:gs pos="97917">
                <a:srgbClr val="EEEBE6">
                  <a:shade val="100000"/>
                  <a:satMod val="115000"/>
                  <a:lumMod val="100000"/>
                  <a:alpha val="0"/>
                </a:srgbClr>
              </a:gs>
              <a:gs pos="85000">
                <a:srgbClr val="EEEBE6">
                  <a:shade val="100000"/>
                  <a:satMod val="115000"/>
                  <a:alpha val="52000"/>
                  <a:lumMod val="93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prstClr val="white"/>
              </a:solidFill>
              <a:latin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D5ABDA7-3E53-4EC0-B70A-998B05493F2F}"/>
              </a:ext>
            </a:extLst>
          </p:cNvPr>
          <p:cNvGrpSpPr/>
          <p:nvPr/>
        </p:nvGrpSpPr>
        <p:grpSpPr>
          <a:xfrm>
            <a:off x="5376864" y="4759325"/>
            <a:ext cx="1714500" cy="1746250"/>
            <a:chOff x="5376864" y="4759325"/>
            <a:chExt cx="1714500" cy="1746250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025FB80-AC99-4897-AE10-80893A3D73D9}"/>
                </a:ext>
              </a:extLst>
            </p:cNvPr>
            <p:cNvSpPr/>
            <p:nvPr/>
          </p:nvSpPr>
          <p:spPr>
            <a:xfrm>
              <a:off x="5378451" y="4759325"/>
              <a:ext cx="1712913" cy="196850"/>
            </a:xfrm>
            <a:custGeom>
              <a:avLst/>
              <a:gdLst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95435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95435 h 197816"/>
                <a:gd name="connsiteX0" fmla="*/ 1712118 w 1712279"/>
                <a:gd name="connsiteY0" fmla="*/ 195435 h 197816"/>
                <a:gd name="connsiteX1" fmla="*/ 1566862 w 1712279"/>
                <a:gd name="connsiteY1" fmla="*/ 195435 h 197816"/>
                <a:gd name="connsiteX2" fmla="*/ 0 w 1712279"/>
                <a:gd name="connsiteY2" fmla="*/ 197816 h 197816"/>
                <a:gd name="connsiteX3" fmla="*/ 159543 w 1712279"/>
                <a:gd name="connsiteY3" fmla="*/ 172 h 197816"/>
                <a:gd name="connsiteX4" fmla="*/ 1588293 w 1712279"/>
                <a:gd name="connsiteY4" fmla="*/ 4935 h 197816"/>
                <a:gd name="connsiteX5" fmla="*/ 1712118 w 1712279"/>
                <a:gd name="connsiteY5" fmla="*/ 195435 h 197816"/>
                <a:gd name="connsiteX0" fmla="*/ 1712118 w 1712470"/>
                <a:gd name="connsiteY0" fmla="*/ 195435 h 197816"/>
                <a:gd name="connsiteX1" fmla="*/ 1566862 w 1712470"/>
                <a:gd name="connsiteY1" fmla="*/ 195435 h 197816"/>
                <a:gd name="connsiteX2" fmla="*/ 0 w 1712470"/>
                <a:gd name="connsiteY2" fmla="*/ 197816 h 197816"/>
                <a:gd name="connsiteX3" fmla="*/ 159543 w 1712470"/>
                <a:gd name="connsiteY3" fmla="*/ 172 h 197816"/>
                <a:gd name="connsiteX4" fmla="*/ 1588293 w 1712470"/>
                <a:gd name="connsiteY4" fmla="*/ 4935 h 197816"/>
                <a:gd name="connsiteX5" fmla="*/ 1712118 w 1712470"/>
                <a:gd name="connsiteY5" fmla="*/ 195435 h 19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2470" h="197816">
                  <a:moveTo>
                    <a:pt x="1712118" y="195435"/>
                  </a:moveTo>
                  <a:lnTo>
                    <a:pt x="1566862" y="195435"/>
                  </a:lnTo>
                  <a:lnTo>
                    <a:pt x="0" y="197816"/>
                  </a:lnTo>
                  <a:cubicBezTo>
                    <a:pt x="10318" y="36685"/>
                    <a:pt x="15875" y="-3003"/>
                    <a:pt x="159543" y="172"/>
                  </a:cubicBezTo>
                  <a:lnTo>
                    <a:pt x="1588293" y="4935"/>
                  </a:lnTo>
                  <a:cubicBezTo>
                    <a:pt x="1715292" y="1760"/>
                    <a:pt x="1713706" y="67641"/>
                    <a:pt x="1712118" y="1954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66568"/>
                </a:gs>
                <a:gs pos="100000">
                  <a:srgbClr val="3296A0"/>
                </a:gs>
              </a:gsLst>
              <a:lin ang="54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84ADABF8-B0DD-4813-967A-1A589CD2B4F0}"/>
                </a:ext>
              </a:extLst>
            </p:cNvPr>
            <p:cNvSpPr/>
            <p:nvPr/>
          </p:nvSpPr>
          <p:spPr>
            <a:xfrm flipV="1">
              <a:off x="5378451" y="6308725"/>
              <a:ext cx="1712913" cy="196850"/>
            </a:xfrm>
            <a:custGeom>
              <a:avLst/>
              <a:gdLst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95435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95435 h 197816"/>
                <a:gd name="connsiteX0" fmla="*/ 1712118 w 1712279"/>
                <a:gd name="connsiteY0" fmla="*/ 195435 h 197816"/>
                <a:gd name="connsiteX1" fmla="*/ 1566862 w 1712279"/>
                <a:gd name="connsiteY1" fmla="*/ 195435 h 197816"/>
                <a:gd name="connsiteX2" fmla="*/ 0 w 1712279"/>
                <a:gd name="connsiteY2" fmla="*/ 197816 h 197816"/>
                <a:gd name="connsiteX3" fmla="*/ 159543 w 1712279"/>
                <a:gd name="connsiteY3" fmla="*/ 172 h 197816"/>
                <a:gd name="connsiteX4" fmla="*/ 1588293 w 1712279"/>
                <a:gd name="connsiteY4" fmla="*/ 4935 h 197816"/>
                <a:gd name="connsiteX5" fmla="*/ 1712118 w 1712279"/>
                <a:gd name="connsiteY5" fmla="*/ 195435 h 197816"/>
                <a:gd name="connsiteX0" fmla="*/ 1712118 w 1712470"/>
                <a:gd name="connsiteY0" fmla="*/ 195435 h 197816"/>
                <a:gd name="connsiteX1" fmla="*/ 1566862 w 1712470"/>
                <a:gd name="connsiteY1" fmla="*/ 195435 h 197816"/>
                <a:gd name="connsiteX2" fmla="*/ 0 w 1712470"/>
                <a:gd name="connsiteY2" fmla="*/ 197816 h 197816"/>
                <a:gd name="connsiteX3" fmla="*/ 159543 w 1712470"/>
                <a:gd name="connsiteY3" fmla="*/ 172 h 197816"/>
                <a:gd name="connsiteX4" fmla="*/ 1588293 w 1712470"/>
                <a:gd name="connsiteY4" fmla="*/ 4935 h 197816"/>
                <a:gd name="connsiteX5" fmla="*/ 1712118 w 1712470"/>
                <a:gd name="connsiteY5" fmla="*/ 195435 h 19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2470" h="197816">
                  <a:moveTo>
                    <a:pt x="1712118" y="195435"/>
                  </a:moveTo>
                  <a:lnTo>
                    <a:pt x="1566862" y="195435"/>
                  </a:lnTo>
                  <a:lnTo>
                    <a:pt x="0" y="197816"/>
                  </a:lnTo>
                  <a:cubicBezTo>
                    <a:pt x="10318" y="36685"/>
                    <a:pt x="15875" y="-3003"/>
                    <a:pt x="159543" y="172"/>
                  </a:cubicBezTo>
                  <a:lnTo>
                    <a:pt x="1588293" y="4935"/>
                  </a:lnTo>
                  <a:cubicBezTo>
                    <a:pt x="1715292" y="1760"/>
                    <a:pt x="1713706" y="67641"/>
                    <a:pt x="1712118" y="1954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266568"/>
                </a:gs>
                <a:gs pos="99000">
                  <a:srgbClr val="3296A0"/>
                </a:gs>
              </a:gsLst>
              <a:lin ang="54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9A31547-427C-4B99-A0FC-7FD954CDE927}"/>
                </a:ext>
              </a:extLst>
            </p:cNvPr>
            <p:cNvSpPr/>
            <p:nvPr/>
          </p:nvSpPr>
          <p:spPr>
            <a:xfrm>
              <a:off x="5376864" y="4759325"/>
              <a:ext cx="1652587" cy="1746250"/>
            </a:xfrm>
            <a:custGeom>
              <a:avLst/>
              <a:gdLst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7620 w 1645920"/>
                <a:gd name="connsiteY2" fmla="*/ 205740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54318 w 1645920"/>
                <a:gd name="connsiteY1" fmla="*/ 17622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40 w 1645960"/>
                <a:gd name="connsiteY0" fmla="*/ 0 h 1752600"/>
                <a:gd name="connsiteX1" fmla="*/ 254358 w 1645960"/>
                <a:gd name="connsiteY1" fmla="*/ 17622 h 1752600"/>
                <a:gd name="connsiteX2" fmla="*/ 516 w 1645960"/>
                <a:gd name="connsiteY2" fmla="*/ 203358 h 1752600"/>
                <a:gd name="connsiteX3" fmla="*/ 40 w 1645960"/>
                <a:gd name="connsiteY3" fmla="*/ 1478280 h 1752600"/>
                <a:gd name="connsiteX4" fmla="*/ 243880 w 1645960"/>
                <a:gd name="connsiteY4" fmla="*/ 1752600 h 1752600"/>
                <a:gd name="connsiteX5" fmla="*/ 1645960 w 1645960"/>
                <a:gd name="connsiteY5" fmla="*/ 1737360 h 1752600"/>
                <a:gd name="connsiteX6" fmla="*/ 1546900 w 1645960"/>
                <a:gd name="connsiteY6" fmla="*/ 1417320 h 1752600"/>
                <a:gd name="connsiteX7" fmla="*/ 1569760 w 1645960"/>
                <a:gd name="connsiteY7" fmla="*/ 251460 h 1752600"/>
                <a:gd name="connsiteX8" fmla="*/ 1638340 w 1645960"/>
                <a:gd name="connsiteY8" fmla="*/ 0 h 1752600"/>
                <a:gd name="connsiteX0" fmla="*/ 1638340 w 1645960"/>
                <a:gd name="connsiteY0" fmla="*/ 0 h 1752600"/>
                <a:gd name="connsiteX1" fmla="*/ 254358 w 1645960"/>
                <a:gd name="connsiteY1" fmla="*/ 10478 h 1752600"/>
                <a:gd name="connsiteX2" fmla="*/ 516 w 1645960"/>
                <a:gd name="connsiteY2" fmla="*/ 203358 h 1752600"/>
                <a:gd name="connsiteX3" fmla="*/ 40 w 1645960"/>
                <a:gd name="connsiteY3" fmla="*/ 1478280 h 1752600"/>
                <a:gd name="connsiteX4" fmla="*/ 243880 w 1645960"/>
                <a:gd name="connsiteY4" fmla="*/ 1752600 h 1752600"/>
                <a:gd name="connsiteX5" fmla="*/ 1645960 w 1645960"/>
                <a:gd name="connsiteY5" fmla="*/ 1737360 h 1752600"/>
                <a:gd name="connsiteX6" fmla="*/ 1546900 w 1645960"/>
                <a:gd name="connsiteY6" fmla="*/ 1417320 h 1752600"/>
                <a:gd name="connsiteX7" fmla="*/ 1569760 w 1645960"/>
                <a:gd name="connsiteY7" fmla="*/ 251460 h 1752600"/>
                <a:gd name="connsiteX8" fmla="*/ 1638340 w 1645960"/>
                <a:gd name="connsiteY8" fmla="*/ 0 h 1752600"/>
                <a:gd name="connsiteX0" fmla="*/ 1638300 w 1645920"/>
                <a:gd name="connsiteY0" fmla="*/ 0 h 1752600"/>
                <a:gd name="connsiteX1" fmla="*/ 254318 w 1645920"/>
                <a:gd name="connsiteY1" fmla="*/ 10478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54318 w 1645920"/>
                <a:gd name="connsiteY1" fmla="*/ 10478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4799 w 1645920"/>
                <a:gd name="connsiteY1" fmla="*/ 5715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4799 w 1645920"/>
                <a:gd name="connsiteY1" fmla="*/ 5715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4799 w 1645920"/>
                <a:gd name="connsiteY1" fmla="*/ 5715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9720 w 1645920"/>
                <a:gd name="connsiteY7" fmla="*/ 246698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9720 w 1645920"/>
                <a:gd name="connsiteY7" fmla="*/ 246698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0195 w 1645920"/>
                <a:gd name="connsiteY7" fmla="*/ 337186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0195 w 1645920"/>
                <a:gd name="connsiteY7" fmla="*/ 337186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63529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63529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63529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50682"/>
                <a:gd name="connsiteY0" fmla="*/ 0 h 1747838"/>
                <a:gd name="connsiteX1" fmla="*/ 294799 w 1650682"/>
                <a:gd name="connsiteY1" fmla="*/ 953 h 1747838"/>
                <a:gd name="connsiteX2" fmla="*/ 476 w 1650682"/>
                <a:gd name="connsiteY2" fmla="*/ 198596 h 1747838"/>
                <a:gd name="connsiteX3" fmla="*/ 0 w 1650682"/>
                <a:gd name="connsiteY3" fmla="*/ 1473518 h 1747838"/>
                <a:gd name="connsiteX4" fmla="*/ 243840 w 1650682"/>
                <a:gd name="connsiteY4" fmla="*/ 1747838 h 1747838"/>
                <a:gd name="connsiteX5" fmla="*/ 1650682 w 1650682"/>
                <a:gd name="connsiteY5" fmla="*/ 1739742 h 1747838"/>
                <a:gd name="connsiteX6" fmla="*/ 1563529 w 1650682"/>
                <a:gd name="connsiteY6" fmla="*/ 1412558 h 1747838"/>
                <a:gd name="connsiteX7" fmla="*/ 1564958 w 1650682"/>
                <a:gd name="connsiteY7" fmla="*/ 391955 h 1747838"/>
                <a:gd name="connsiteX8" fmla="*/ 1643062 w 1650682"/>
                <a:gd name="connsiteY8" fmla="*/ 0 h 1747838"/>
                <a:gd name="connsiteX0" fmla="*/ 1643062 w 1650682"/>
                <a:gd name="connsiteY0" fmla="*/ 0 h 1743075"/>
                <a:gd name="connsiteX1" fmla="*/ 294799 w 1650682"/>
                <a:gd name="connsiteY1" fmla="*/ 953 h 1743075"/>
                <a:gd name="connsiteX2" fmla="*/ 476 w 1650682"/>
                <a:gd name="connsiteY2" fmla="*/ 198596 h 1743075"/>
                <a:gd name="connsiteX3" fmla="*/ 0 w 1650682"/>
                <a:gd name="connsiteY3" fmla="*/ 1473518 h 1743075"/>
                <a:gd name="connsiteX4" fmla="*/ 243840 w 1650682"/>
                <a:gd name="connsiteY4" fmla="*/ 1743075 h 1743075"/>
                <a:gd name="connsiteX5" fmla="*/ 1650682 w 1650682"/>
                <a:gd name="connsiteY5" fmla="*/ 1739742 h 1743075"/>
                <a:gd name="connsiteX6" fmla="*/ 1563529 w 1650682"/>
                <a:gd name="connsiteY6" fmla="*/ 1412558 h 1743075"/>
                <a:gd name="connsiteX7" fmla="*/ 1564958 w 1650682"/>
                <a:gd name="connsiteY7" fmla="*/ 391955 h 1743075"/>
                <a:gd name="connsiteX8" fmla="*/ 1643062 w 1650682"/>
                <a:gd name="connsiteY8" fmla="*/ 0 h 1743075"/>
                <a:gd name="connsiteX0" fmla="*/ 1643062 w 1650682"/>
                <a:gd name="connsiteY0" fmla="*/ 0 h 1743076"/>
                <a:gd name="connsiteX1" fmla="*/ 294799 w 1650682"/>
                <a:gd name="connsiteY1" fmla="*/ 953 h 1743076"/>
                <a:gd name="connsiteX2" fmla="*/ 476 w 1650682"/>
                <a:gd name="connsiteY2" fmla="*/ 198596 h 1743076"/>
                <a:gd name="connsiteX3" fmla="*/ 0 w 1650682"/>
                <a:gd name="connsiteY3" fmla="*/ 1473518 h 1743076"/>
                <a:gd name="connsiteX4" fmla="*/ 243840 w 1650682"/>
                <a:gd name="connsiteY4" fmla="*/ 1743075 h 1743076"/>
                <a:gd name="connsiteX5" fmla="*/ 1650682 w 1650682"/>
                <a:gd name="connsiteY5" fmla="*/ 1739742 h 1743076"/>
                <a:gd name="connsiteX6" fmla="*/ 1563529 w 1650682"/>
                <a:gd name="connsiteY6" fmla="*/ 1412558 h 1743076"/>
                <a:gd name="connsiteX7" fmla="*/ 1564958 w 1650682"/>
                <a:gd name="connsiteY7" fmla="*/ 391955 h 1743076"/>
                <a:gd name="connsiteX8" fmla="*/ 1643062 w 1650682"/>
                <a:gd name="connsiteY8" fmla="*/ 0 h 1743076"/>
                <a:gd name="connsiteX0" fmla="*/ 1643504 w 1651124"/>
                <a:gd name="connsiteY0" fmla="*/ 0 h 1748137"/>
                <a:gd name="connsiteX1" fmla="*/ 295241 w 1651124"/>
                <a:gd name="connsiteY1" fmla="*/ 953 h 1748137"/>
                <a:gd name="connsiteX2" fmla="*/ 918 w 1651124"/>
                <a:gd name="connsiteY2" fmla="*/ 198596 h 1748137"/>
                <a:gd name="connsiteX3" fmla="*/ 442 w 1651124"/>
                <a:gd name="connsiteY3" fmla="*/ 1473518 h 1748137"/>
                <a:gd name="connsiteX4" fmla="*/ 244282 w 1651124"/>
                <a:gd name="connsiteY4" fmla="*/ 1743075 h 1748137"/>
                <a:gd name="connsiteX5" fmla="*/ 1651124 w 1651124"/>
                <a:gd name="connsiteY5" fmla="*/ 1739742 h 1748137"/>
                <a:gd name="connsiteX6" fmla="*/ 1563971 w 1651124"/>
                <a:gd name="connsiteY6" fmla="*/ 1412558 h 1748137"/>
                <a:gd name="connsiteX7" fmla="*/ 1565400 w 1651124"/>
                <a:gd name="connsiteY7" fmla="*/ 391955 h 1748137"/>
                <a:gd name="connsiteX8" fmla="*/ 1643504 w 1651124"/>
                <a:gd name="connsiteY8" fmla="*/ 0 h 1748137"/>
                <a:gd name="connsiteX0" fmla="*/ 1643613 w 1651233"/>
                <a:gd name="connsiteY0" fmla="*/ 0 h 1747104"/>
                <a:gd name="connsiteX1" fmla="*/ 295350 w 1651233"/>
                <a:gd name="connsiteY1" fmla="*/ 953 h 1747104"/>
                <a:gd name="connsiteX2" fmla="*/ 1027 w 1651233"/>
                <a:gd name="connsiteY2" fmla="*/ 198596 h 1747104"/>
                <a:gd name="connsiteX3" fmla="*/ 551 w 1651233"/>
                <a:gd name="connsiteY3" fmla="*/ 1473518 h 1747104"/>
                <a:gd name="connsiteX4" fmla="*/ 244391 w 1651233"/>
                <a:gd name="connsiteY4" fmla="*/ 1743075 h 1747104"/>
                <a:gd name="connsiteX5" fmla="*/ 1651233 w 1651233"/>
                <a:gd name="connsiteY5" fmla="*/ 1739742 h 1747104"/>
                <a:gd name="connsiteX6" fmla="*/ 1564080 w 1651233"/>
                <a:gd name="connsiteY6" fmla="*/ 1412558 h 1747104"/>
                <a:gd name="connsiteX7" fmla="*/ 1565509 w 1651233"/>
                <a:gd name="connsiteY7" fmla="*/ 391955 h 1747104"/>
                <a:gd name="connsiteX8" fmla="*/ 1643613 w 1651233"/>
                <a:gd name="connsiteY8" fmla="*/ 0 h 1747104"/>
                <a:gd name="connsiteX0" fmla="*/ 1643993 w 1651613"/>
                <a:gd name="connsiteY0" fmla="*/ 0 h 1746724"/>
                <a:gd name="connsiteX1" fmla="*/ 295730 w 1651613"/>
                <a:gd name="connsiteY1" fmla="*/ 953 h 1746724"/>
                <a:gd name="connsiteX2" fmla="*/ 1407 w 1651613"/>
                <a:gd name="connsiteY2" fmla="*/ 198596 h 1746724"/>
                <a:gd name="connsiteX3" fmla="*/ 931 w 1651613"/>
                <a:gd name="connsiteY3" fmla="*/ 1473518 h 1746724"/>
                <a:gd name="connsiteX4" fmla="*/ 244771 w 1651613"/>
                <a:gd name="connsiteY4" fmla="*/ 1743075 h 1746724"/>
                <a:gd name="connsiteX5" fmla="*/ 1651613 w 1651613"/>
                <a:gd name="connsiteY5" fmla="*/ 1739742 h 1746724"/>
                <a:gd name="connsiteX6" fmla="*/ 1564460 w 1651613"/>
                <a:gd name="connsiteY6" fmla="*/ 1412558 h 1746724"/>
                <a:gd name="connsiteX7" fmla="*/ 1565889 w 1651613"/>
                <a:gd name="connsiteY7" fmla="*/ 391955 h 1746724"/>
                <a:gd name="connsiteX8" fmla="*/ 1643993 w 1651613"/>
                <a:gd name="connsiteY8" fmla="*/ 0 h 174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613" h="1746724">
                  <a:moveTo>
                    <a:pt x="1643993" y="0"/>
                  </a:moveTo>
                  <a:lnTo>
                    <a:pt x="295730" y="953"/>
                  </a:lnTo>
                  <a:cubicBezTo>
                    <a:pt x="58715" y="8892"/>
                    <a:pt x="2676" y="-45085"/>
                    <a:pt x="1407" y="198596"/>
                  </a:cubicBezTo>
                  <a:cubicBezTo>
                    <a:pt x="1248" y="623570"/>
                    <a:pt x="1090" y="1048544"/>
                    <a:pt x="931" y="1473518"/>
                  </a:cubicBezTo>
                  <a:cubicBezTo>
                    <a:pt x="-8276" y="1803877"/>
                    <a:pt x="49191" y="1741329"/>
                    <a:pt x="244771" y="1743075"/>
                  </a:cubicBezTo>
                  <a:lnTo>
                    <a:pt x="1651613" y="1739742"/>
                  </a:lnTo>
                  <a:cubicBezTo>
                    <a:pt x="1593193" y="1749743"/>
                    <a:pt x="1570492" y="1685926"/>
                    <a:pt x="1564460" y="1412558"/>
                  </a:cubicBezTo>
                  <a:cubicBezTo>
                    <a:pt x="1564936" y="1072357"/>
                    <a:pt x="1565413" y="732156"/>
                    <a:pt x="1565889" y="391955"/>
                  </a:cubicBezTo>
                  <a:cubicBezTo>
                    <a:pt x="1566525" y="159703"/>
                    <a:pt x="1540965" y="53658"/>
                    <a:pt x="1643993" y="0"/>
                  </a:cubicBezTo>
                  <a:close/>
                </a:path>
              </a:pathLst>
            </a:custGeom>
            <a:gradFill flip="none" rotWithShape="1">
              <a:gsLst>
                <a:gs pos="14565">
                  <a:srgbClr val="5BB4BC">
                    <a:lumMod val="95000"/>
                  </a:srgbClr>
                </a:gs>
                <a:gs pos="7100">
                  <a:srgbClr val="3CA0AF"/>
                </a:gs>
                <a:gs pos="0">
                  <a:srgbClr val="5CB5BB"/>
                </a:gs>
                <a:gs pos="70434">
                  <a:srgbClr val="5CB4BB"/>
                </a:gs>
                <a:gs pos="89600">
                  <a:srgbClr val="82DDDE"/>
                </a:gs>
                <a:gs pos="100000">
                  <a:srgbClr val="58BAC3"/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F3C288FA-9EFA-4524-A9B5-DAA9BE852085}"/>
              </a:ext>
            </a:extLst>
          </p:cNvPr>
          <p:cNvGrpSpPr/>
          <p:nvPr/>
        </p:nvGrpSpPr>
        <p:grpSpPr>
          <a:xfrm>
            <a:off x="3892550" y="2860675"/>
            <a:ext cx="1714500" cy="1747838"/>
            <a:chOff x="3892550" y="2860675"/>
            <a:chExt cx="1714500" cy="1747838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F4C1B647-9523-4C90-A32A-B5FB9C536822}"/>
                </a:ext>
              </a:extLst>
            </p:cNvPr>
            <p:cNvSpPr/>
            <p:nvPr/>
          </p:nvSpPr>
          <p:spPr>
            <a:xfrm>
              <a:off x="3894138" y="2860675"/>
              <a:ext cx="1712912" cy="198438"/>
            </a:xfrm>
            <a:custGeom>
              <a:avLst/>
              <a:gdLst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95435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95435 h 197816"/>
                <a:gd name="connsiteX0" fmla="*/ 1712118 w 1712279"/>
                <a:gd name="connsiteY0" fmla="*/ 195435 h 197816"/>
                <a:gd name="connsiteX1" fmla="*/ 1566862 w 1712279"/>
                <a:gd name="connsiteY1" fmla="*/ 195435 h 197816"/>
                <a:gd name="connsiteX2" fmla="*/ 0 w 1712279"/>
                <a:gd name="connsiteY2" fmla="*/ 197816 h 197816"/>
                <a:gd name="connsiteX3" fmla="*/ 159543 w 1712279"/>
                <a:gd name="connsiteY3" fmla="*/ 172 h 197816"/>
                <a:gd name="connsiteX4" fmla="*/ 1588293 w 1712279"/>
                <a:gd name="connsiteY4" fmla="*/ 4935 h 197816"/>
                <a:gd name="connsiteX5" fmla="*/ 1712118 w 1712279"/>
                <a:gd name="connsiteY5" fmla="*/ 195435 h 197816"/>
                <a:gd name="connsiteX0" fmla="*/ 1712118 w 1712470"/>
                <a:gd name="connsiteY0" fmla="*/ 195435 h 197816"/>
                <a:gd name="connsiteX1" fmla="*/ 1566862 w 1712470"/>
                <a:gd name="connsiteY1" fmla="*/ 195435 h 197816"/>
                <a:gd name="connsiteX2" fmla="*/ 0 w 1712470"/>
                <a:gd name="connsiteY2" fmla="*/ 197816 h 197816"/>
                <a:gd name="connsiteX3" fmla="*/ 159543 w 1712470"/>
                <a:gd name="connsiteY3" fmla="*/ 172 h 197816"/>
                <a:gd name="connsiteX4" fmla="*/ 1588293 w 1712470"/>
                <a:gd name="connsiteY4" fmla="*/ 4935 h 197816"/>
                <a:gd name="connsiteX5" fmla="*/ 1712118 w 1712470"/>
                <a:gd name="connsiteY5" fmla="*/ 195435 h 19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2470" h="197816">
                  <a:moveTo>
                    <a:pt x="1712118" y="195435"/>
                  </a:moveTo>
                  <a:lnTo>
                    <a:pt x="1566862" y="195435"/>
                  </a:lnTo>
                  <a:lnTo>
                    <a:pt x="0" y="197816"/>
                  </a:lnTo>
                  <a:cubicBezTo>
                    <a:pt x="10318" y="36685"/>
                    <a:pt x="15875" y="-3003"/>
                    <a:pt x="159543" y="172"/>
                  </a:cubicBezTo>
                  <a:lnTo>
                    <a:pt x="1588293" y="4935"/>
                  </a:lnTo>
                  <a:cubicBezTo>
                    <a:pt x="1715292" y="1760"/>
                    <a:pt x="1713706" y="67641"/>
                    <a:pt x="1712118" y="1954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78000"/>
                </a:gs>
                <a:gs pos="100000">
                  <a:srgbClr val="D78500"/>
                </a:gs>
              </a:gsLst>
              <a:lin ang="54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3A19A1F1-D2E9-4BBD-8038-C85B45D38F8E}"/>
                </a:ext>
              </a:extLst>
            </p:cNvPr>
            <p:cNvSpPr/>
            <p:nvPr/>
          </p:nvSpPr>
          <p:spPr>
            <a:xfrm flipV="1">
              <a:off x="3894138" y="4410075"/>
              <a:ext cx="1712912" cy="198438"/>
            </a:xfrm>
            <a:custGeom>
              <a:avLst/>
              <a:gdLst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95435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95435 h 197816"/>
                <a:gd name="connsiteX0" fmla="*/ 1712118 w 1712279"/>
                <a:gd name="connsiteY0" fmla="*/ 195435 h 197816"/>
                <a:gd name="connsiteX1" fmla="*/ 1566862 w 1712279"/>
                <a:gd name="connsiteY1" fmla="*/ 195435 h 197816"/>
                <a:gd name="connsiteX2" fmla="*/ 0 w 1712279"/>
                <a:gd name="connsiteY2" fmla="*/ 197816 h 197816"/>
                <a:gd name="connsiteX3" fmla="*/ 159543 w 1712279"/>
                <a:gd name="connsiteY3" fmla="*/ 172 h 197816"/>
                <a:gd name="connsiteX4" fmla="*/ 1588293 w 1712279"/>
                <a:gd name="connsiteY4" fmla="*/ 4935 h 197816"/>
                <a:gd name="connsiteX5" fmla="*/ 1712118 w 1712279"/>
                <a:gd name="connsiteY5" fmla="*/ 195435 h 197816"/>
                <a:gd name="connsiteX0" fmla="*/ 1712118 w 1712470"/>
                <a:gd name="connsiteY0" fmla="*/ 195435 h 197816"/>
                <a:gd name="connsiteX1" fmla="*/ 1566862 w 1712470"/>
                <a:gd name="connsiteY1" fmla="*/ 195435 h 197816"/>
                <a:gd name="connsiteX2" fmla="*/ 0 w 1712470"/>
                <a:gd name="connsiteY2" fmla="*/ 197816 h 197816"/>
                <a:gd name="connsiteX3" fmla="*/ 159543 w 1712470"/>
                <a:gd name="connsiteY3" fmla="*/ 172 h 197816"/>
                <a:gd name="connsiteX4" fmla="*/ 1588293 w 1712470"/>
                <a:gd name="connsiteY4" fmla="*/ 4935 h 197816"/>
                <a:gd name="connsiteX5" fmla="*/ 1712118 w 1712470"/>
                <a:gd name="connsiteY5" fmla="*/ 195435 h 19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2470" h="197816">
                  <a:moveTo>
                    <a:pt x="1712118" y="195435"/>
                  </a:moveTo>
                  <a:lnTo>
                    <a:pt x="1566862" y="195435"/>
                  </a:lnTo>
                  <a:lnTo>
                    <a:pt x="0" y="197816"/>
                  </a:lnTo>
                  <a:cubicBezTo>
                    <a:pt x="10318" y="36685"/>
                    <a:pt x="15875" y="-3003"/>
                    <a:pt x="159543" y="172"/>
                  </a:cubicBezTo>
                  <a:lnTo>
                    <a:pt x="1588293" y="4935"/>
                  </a:lnTo>
                  <a:cubicBezTo>
                    <a:pt x="1715292" y="1760"/>
                    <a:pt x="1713706" y="67641"/>
                    <a:pt x="1712118" y="1954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D78000"/>
                </a:gs>
                <a:gs pos="100000">
                  <a:srgbClr val="D78500"/>
                </a:gs>
              </a:gsLst>
              <a:lin ang="54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A526E9C6-0FC1-4B1C-9D96-074973733E45}"/>
                </a:ext>
              </a:extLst>
            </p:cNvPr>
            <p:cNvSpPr/>
            <p:nvPr/>
          </p:nvSpPr>
          <p:spPr>
            <a:xfrm>
              <a:off x="3892550" y="2860675"/>
              <a:ext cx="1651000" cy="1747838"/>
            </a:xfrm>
            <a:custGeom>
              <a:avLst/>
              <a:gdLst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7620 w 1645920"/>
                <a:gd name="connsiteY2" fmla="*/ 205740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54318 w 1645920"/>
                <a:gd name="connsiteY1" fmla="*/ 17622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40 w 1645960"/>
                <a:gd name="connsiteY0" fmla="*/ 0 h 1752600"/>
                <a:gd name="connsiteX1" fmla="*/ 254358 w 1645960"/>
                <a:gd name="connsiteY1" fmla="*/ 17622 h 1752600"/>
                <a:gd name="connsiteX2" fmla="*/ 516 w 1645960"/>
                <a:gd name="connsiteY2" fmla="*/ 203358 h 1752600"/>
                <a:gd name="connsiteX3" fmla="*/ 40 w 1645960"/>
                <a:gd name="connsiteY3" fmla="*/ 1478280 h 1752600"/>
                <a:gd name="connsiteX4" fmla="*/ 243880 w 1645960"/>
                <a:gd name="connsiteY4" fmla="*/ 1752600 h 1752600"/>
                <a:gd name="connsiteX5" fmla="*/ 1645960 w 1645960"/>
                <a:gd name="connsiteY5" fmla="*/ 1737360 h 1752600"/>
                <a:gd name="connsiteX6" fmla="*/ 1546900 w 1645960"/>
                <a:gd name="connsiteY6" fmla="*/ 1417320 h 1752600"/>
                <a:gd name="connsiteX7" fmla="*/ 1569760 w 1645960"/>
                <a:gd name="connsiteY7" fmla="*/ 251460 h 1752600"/>
                <a:gd name="connsiteX8" fmla="*/ 1638340 w 1645960"/>
                <a:gd name="connsiteY8" fmla="*/ 0 h 1752600"/>
                <a:gd name="connsiteX0" fmla="*/ 1638340 w 1645960"/>
                <a:gd name="connsiteY0" fmla="*/ 0 h 1752600"/>
                <a:gd name="connsiteX1" fmla="*/ 254358 w 1645960"/>
                <a:gd name="connsiteY1" fmla="*/ 10478 h 1752600"/>
                <a:gd name="connsiteX2" fmla="*/ 516 w 1645960"/>
                <a:gd name="connsiteY2" fmla="*/ 203358 h 1752600"/>
                <a:gd name="connsiteX3" fmla="*/ 40 w 1645960"/>
                <a:gd name="connsiteY3" fmla="*/ 1478280 h 1752600"/>
                <a:gd name="connsiteX4" fmla="*/ 243880 w 1645960"/>
                <a:gd name="connsiteY4" fmla="*/ 1752600 h 1752600"/>
                <a:gd name="connsiteX5" fmla="*/ 1645960 w 1645960"/>
                <a:gd name="connsiteY5" fmla="*/ 1737360 h 1752600"/>
                <a:gd name="connsiteX6" fmla="*/ 1546900 w 1645960"/>
                <a:gd name="connsiteY6" fmla="*/ 1417320 h 1752600"/>
                <a:gd name="connsiteX7" fmla="*/ 1569760 w 1645960"/>
                <a:gd name="connsiteY7" fmla="*/ 251460 h 1752600"/>
                <a:gd name="connsiteX8" fmla="*/ 1638340 w 1645960"/>
                <a:gd name="connsiteY8" fmla="*/ 0 h 1752600"/>
                <a:gd name="connsiteX0" fmla="*/ 1638300 w 1645920"/>
                <a:gd name="connsiteY0" fmla="*/ 0 h 1752600"/>
                <a:gd name="connsiteX1" fmla="*/ 254318 w 1645920"/>
                <a:gd name="connsiteY1" fmla="*/ 10478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54318 w 1645920"/>
                <a:gd name="connsiteY1" fmla="*/ 10478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4799 w 1645920"/>
                <a:gd name="connsiteY1" fmla="*/ 5715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4799 w 1645920"/>
                <a:gd name="connsiteY1" fmla="*/ 5715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4799 w 1645920"/>
                <a:gd name="connsiteY1" fmla="*/ 5715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9720 w 1645920"/>
                <a:gd name="connsiteY7" fmla="*/ 246698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9720 w 1645920"/>
                <a:gd name="connsiteY7" fmla="*/ 246698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0195 w 1645920"/>
                <a:gd name="connsiteY7" fmla="*/ 337186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0195 w 1645920"/>
                <a:gd name="connsiteY7" fmla="*/ 337186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63529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63529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63529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50682"/>
                <a:gd name="connsiteY0" fmla="*/ 0 h 1747838"/>
                <a:gd name="connsiteX1" fmla="*/ 294799 w 1650682"/>
                <a:gd name="connsiteY1" fmla="*/ 953 h 1747838"/>
                <a:gd name="connsiteX2" fmla="*/ 476 w 1650682"/>
                <a:gd name="connsiteY2" fmla="*/ 198596 h 1747838"/>
                <a:gd name="connsiteX3" fmla="*/ 0 w 1650682"/>
                <a:gd name="connsiteY3" fmla="*/ 1473518 h 1747838"/>
                <a:gd name="connsiteX4" fmla="*/ 243840 w 1650682"/>
                <a:gd name="connsiteY4" fmla="*/ 1747838 h 1747838"/>
                <a:gd name="connsiteX5" fmla="*/ 1650682 w 1650682"/>
                <a:gd name="connsiteY5" fmla="*/ 1739742 h 1747838"/>
                <a:gd name="connsiteX6" fmla="*/ 1563529 w 1650682"/>
                <a:gd name="connsiteY6" fmla="*/ 1412558 h 1747838"/>
                <a:gd name="connsiteX7" fmla="*/ 1564958 w 1650682"/>
                <a:gd name="connsiteY7" fmla="*/ 391955 h 1747838"/>
                <a:gd name="connsiteX8" fmla="*/ 1643062 w 1650682"/>
                <a:gd name="connsiteY8" fmla="*/ 0 h 1747838"/>
                <a:gd name="connsiteX0" fmla="*/ 1643062 w 1650682"/>
                <a:gd name="connsiteY0" fmla="*/ 0 h 1743075"/>
                <a:gd name="connsiteX1" fmla="*/ 294799 w 1650682"/>
                <a:gd name="connsiteY1" fmla="*/ 953 h 1743075"/>
                <a:gd name="connsiteX2" fmla="*/ 476 w 1650682"/>
                <a:gd name="connsiteY2" fmla="*/ 198596 h 1743075"/>
                <a:gd name="connsiteX3" fmla="*/ 0 w 1650682"/>
                <a:gd name="connsiteY3" fmla="*/ 1473518 h 1743075"/>
                <a:gd name="connsiteX4" fmla="*/ 243840 w 1650682"/>
                <a:gd name="connsiteY4" fmla="*/ 1743075 h 1743075"/>
                <a:gd name="connsiteX5" fmla="*/ 1650682 w 1650682"/>
                <a:gd name="connsiteY5" fmla="*/ 1739742 h 1743075"/>
                <a:gd name="connsiteX6" fmla="*/ 1563529 w 1650682"/>
                <a:gd name="connsiteY6" fmla="*/ 1412558 h 1743075"/>
                <a:gd name="connsiteX7" fmla="*/ 1564958 w 1650682"/>
                <a:gd name="connsiteY7" fmla="*/ 391955 h 1743075"/>
                <a:gd name="connsiteX8" fmla="*/ 1643062 w 1650682"/>
                <a:gd name="connsiteY8" fmla="*/ 0 h 1743075"/>
                <a:gd name="connsiteX0" fmla="*/ 1643062 w 1650682"/>
                <a:gd name="connsiteY0" fmla="*/ 0 h 1743076"/>
                <a:gd name="connsiteX1" fmla="*/ 294799 w 1650682"/>
                <a:gd name="connsiteY1" fmla="*/ 953 h 1743076"/>
                <a:gd name="connsiteX2" fmla="*/ 476 w 1650682"/>
                <a:gd name="connsiteY2" fmla="*/ 198596 h 1743076"/>
                <a:gd name="connsiteX3" fmla="*/ 0 w 1650682"/>
                <a:gd name="connsiteY3" fmla="*/ 1473518 h 1743076"/>
                <a:gd name="connsiteX4" fmla="*/ 243840 w 1650682"/>
                <a:gd name="connsiteY4" fmla="*/ 1743075 h 1743076"/>
                <a:gd name="connsiteX5" fmla="*/ 1650682 w 1650682"/>
                <a:gd name="connsiteY5" fmla="*/ 1739742 h 1743076"/>
                <a:gd name="connsiteX6" fmla="*/ 1563529 w 1650682"/>
                <a:gd name="connsiteY6" fmla="*/ 1412558 h 1743076"/>
                <a:gd name="connsiteX7" fmla="*/ 1564958 w 1650682"/>
                <a:gd name="connsiteY7" fmla="*/ 391955 h 1743076"/>
                <a:gd name="connsiteX8" fmla="*/ 1643062 w 1650682"/>
                <a:gd name="connsiteY8" fmla="*/ 0 h 1743076"/>
                <a:gd name="connsiteX0" fmla="*/ 1643504 w 1651124"/>
                <a:gd name="connsiteY0" fmla="*/ 0 h 1748137"/>
                <a:gd name="connsiteX1" fmla="*/ 295241 w 1651124"/>
                <a:gd name="connsiteY1" fmla="*/ 953 h 1748137"/>
                <a:gd name="connsiteX2" fmla="*/ 918 w 1651124"/>
                <a:gd name="connsiteY2" fmla="*/ 198596 h 1748137"/>
                <a:gd name="connsiteX3" fmla="*/ 442 w 1651124"/>
                <a:gd name="connsiteY3" fmla="*/ 1473518 h 1748137"/>
                <a:gd name="connsiteX4" fmla="*/ 244282 w 1651124"/>
                <a:gd name="connsiteY4" fmla="*/ 1743075 h 1748137"/>
                <a:gd name="connsiteX5" fmla="*/ 1651124 w 1651124"/>
                <a:gd name="connsiteY5" fmla="*/ 1739742 h 1748137"/>
                <a:gd name="connsiteX6" fmla="*/ 1563971 w 1651124"/>
                <a:gd name="connsiteY6" fmla="*/ 1412558 h 1748137"/>
                <a:gd name="connsiteX7" fmla="*/ 1565400 w 1651124"/>
                <a:gd name="connsiteY7" fmla="*/ 391955 h 1748137"/>
                <a:gd name="connsiteX8" fmla="*/ 1643504 w 1651124"/>
                <a:gd name="connsiteY8" fmla="*/ 0 h 1748137"/>
                <a:gd name="connsiteX0" fmla="*/ 1643613 w 1651233"/>
                <a:gd name="connsiteY0" fmla="*/ 0 h 1747104"/>
                <a:gd name="connsiteX1" fmla="*/ 295350 w 1651233"/>
                <a:gd name="connsiteY1" fmla="*/ 953 h 1747104"/>
                <a:gd name="connsiteX2" fmla="*/ 1027 w 1651233"/>
                <a:gd name="connsiteY2" fmla="*/ 198596 h 1747104"/>
                <a:gd name="connsiteX3" fmla="*/ 551 w 1651233"/>
                <a:gd name="connsiteY3" fmla="*/ 1473518 h 1747104"/>
                <a:gd name="connsiteX4" fmla="*/ 244391 w 1651233"/>
                <a:gd name="connsiteY4" fmla="*/ 1743075 h 1747104"/>
                <a:gd name="connsiteX5" fmla="*/ 1651233 w 1651233"/>
                <a:gd name="connsiteY5" fmla="*/ 1739742 h 1747104"/>
                <a:gd name="connsiteX6" fmla="*/ 1564080 w 1651233"/>
                <a:gd name="connsiteY6" fmla="*/ 1412558 h 1747104"/>
                <a:gd name="connsiteX7" fmla="*/ 1565509 w 1651233"/>
                <a:gd name="connsiteY7" fmla="*/ 391955 h 1747104"/>
                <a:gd name="connsiteX8" fmla="*/ 1643613 w 1651233"/>
                <a:gd name="connsiteY8" fmla="*/ 0 h 1747104"/>
                <a:gd name="connsiteX0" fmla="*/ 1643993 w 1651613"/>
                <a:gd name="connsiteY0" fmla="*/ 0 h 1746724"/>
                <a:gd name="connsiteX1" fmla="*/ 295730 w 1651613"/>
                <a:gd name="connsiteY1" fmla="*/ 953 h 1746724"/>
                <a:gd name="connsiteX2" fmla="*/ 1407 w 1651613"/>
                <a:gd name="connsiteY2" fmla="*/ 198596 h 1746724"/>
                <a:gd name="connsiteX3" fmla="*/ 931 w 1651613"/>
                <a:gd name="connsiteY3" fmla="*/ 1473518 h 1746724"/>
                <a:gd name="connsiteX4" fmla="*/ 244771 w 1651613"/>
                <a:gd name="connsiteY4" fmla="*/ 1743075 h 1746724"/>
                <a:gd name="connsiteX5" fmla="*/ 1651613 w 1651613"/>
                <a:gd name="connsiteY5" fmla="*/ 1739742 h 1746724"/>
                <a:gd name="connsiteX6" fmla="*/ 1564460 w 1651613"/>
                <a:gd name="connsiteY6" fmla="*/ 1412558 h 1746724"/>
                <a:gd name="connsiteX7" fmla="*/ 1565889 w 1651613"/>
                <a:gd name="connsiteY7" fmla="*/ 391955 h 1746724"/>
                <a:gd name="connsiteX8" fmla="*/ 1643993 w 1651613"/>
                <a:gd name="connsiteY8" fmla="*/ 0 h 174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613" h="1746724">
                  <a:moveTo>
                    <a:pt x="1643993" y="0"/>
                  </a:moveTo>
                  <a:lnTo>
                    <a:pt x="295730" y="953"/>
                  </a:lnTo>
                  <a:cubicBezTo>
                    <a:pt x="58715" y="8892"/>
                    <a:pt x="2676" y="-45085"/>
                    <a:pt x="1407" y="198596"/>
                  </a:cubicBezTo>
                  <a:cubicBezTo>
                    <a:pt x="1248" y="623570"/>
                    <a:pt x="1090" y="1048544"/>
                    <a:pt x="931" y="1473518"/>
                  </a:cubicBezTo>
                  <a:cubicBezTo>
                    <a:pt x="-8276" y="1803877"/>
                    <a:pt x="49191" y="1741329"/>
                    <a:pt x="244771" y="1743075"/>
                  </a:cubicBezTo>
                  <a:lnTo>
                    <a:pt x="1651613" y="1739742"/>
                  </a:lnTo>
                  <a:cubicBezTo>
                    <a:pt x="1593193" y="1749743"/>
                    <a:pt x="1570492" y="1685926"/>
                    <a:pt x="1564460" y="1412558"/>
                  </a:cubicBezTo>
                  <a:cubicBezTo>
                    <a:pt x="1564936" y="1072357"/>
                    <a:pt x="1565413" y="732156"/>
                    <a:pt x="1565889" y="391955"/>
                  </a:cubicBezTo>
                  <a:cubicBezTo>
                    <a:pt x="1566525" y="159703"/>
                    <a:pt x="1540965" y="53658"/>
                    <a:pt x="1643993" y="0"/>
                  </a:cubicBezTo>
                  <a:close/>
                </a:path>
              </a:pathLst>
            </a:custGeom>
            <a:gradFill flip="none" rotWithShape="1">
              <a:gsLst>
                <a:gs pos="14565">
                  <a:srgbClr val="EB9912"/>
                </a:gs>
                <a:gs pos="7100">
                  <a:srgbClr val="E69105"/>
                </a:gs>
                <a:gs pos="0">
                  <a:srgbClr val="F5A51E"/>
                </a:gs>
                <a:gs pos="70434">
                  <a:srgbClr val="FAAC25"/>
                </a:gs>
                <a:gs pos="89600">
                  <a:srgbClr val="FCCE82"/>
                </a:gs>
                <a:gs pos="100000">
                  <a:srgbClr val="FAAA2D"/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137" name="TextBox 12">
            <a:extLst>
              <a:ext uri="{FF2B5EF4-FFF2-40B4-BE49-F238E27FC236}">
                <a16:creationId xmlns:a16="http://schemas.microsoft.com/office/drawing/2014/main" id="{0C3F0477-423A-420A-BDDC-C61CA1F24F5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16551" y="5075239"/>
            <a:ext cx="1482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Phạm</a:t>
            </a:r>
            <a:r>
              <a:rPr lang="en-US" altLang="vi-VN" sz="2000" b="1" dirty="0">
                <a:solidFill>
                  <a:srgbClr val="FFFFFF"/>
                </a:solidFill>
                <a:latin typeface="Arial" panose="020B0604020202020204" pitchFamily="34" charset="0"/>
              </a:rPr>
              <a:t> vi </a:t>
            </a: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nghiên</a:t>
            </a:r>
            <a:r>
              <a:rPr lang="en-US" altLang="vi-VN" sz="20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cứu</a:t>
            </a:r>
            <a:endParaRPr lang="en-US" altLang="vi-VN" sz="36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38" name="TextBox 13">
            <a:extLst>
              <a:ext uri="{FF2B5EF4-FFF2-40B4-BE49-F238E27FC236}">
                <a16:creationId xmlns:a16="http://schemas.microsoft.com/office/drawing/2014/main" id="{3A6658E7-D6E1-4B6C-B03E-299BEFB1BFD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94139" y="3176589"/>
            <a:ext cx="1482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Mục</a:t>
            </a:r>
            <a:r>
              <a:rPr lang="en-US" altLang="vi-VN" sz="20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đích</a:t>
            </a:r>
            <a:r>
              <a:rPr lang="en-US" altLang="vi-VN" sz="20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nghiên</a:t>
            </a:r>
            <a:r>
              <a:rPr lang="en-US" altLang="vi-VN" sz="20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cứu</a:t>
            </a:r>
            <a:endParaRPr lang="en-US" altLang="vi-VN" sz="36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352CA97-8CEB-41FF-AF03-A98C3E44C000}"/>
              </a:ext>
            </a:extLst>
          </p:cNvPr>
          <p:cNvGrpSpPr/>
          <p:nvPr/>
        </p:nvGrpSpPr>
        <p:grpSpPr>
          <a:xfrm>
            <a:off x="2370139" y="965200"/>
            <a:ext cx="1714500" cy="1747838"/>
            <a:chOff x="2370139" y="965200"/>
            <a:chExt cx="1714500" cy="1747838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2C90BCE-448D-4F9D-BB56-47EF7B0EF681}"/>
                </a:ext>
              </a:extLst>
            </p:cNvPr>
            <p:cNvSpPr/>
            <p:nvPr/>
          </p:nvSpPr>
          <p:spPr>
            <a:xfrm>
              <a:off x="2371726" y="965200"/>
              <a:ext cx="1712913" cy="198438"/>
            </a:xfrm>
            <a:custGeom>
              <a:avLst/>
              <a:gdLst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95435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95435 h 197816"/>
                <a:gd name="connsiteX0" fmla="*/ 1712118 w 1712279"/>
                <a:gd name="connsiteY0" fmla="*/ 195435 h 197816"/>
                <a:gd name="connsiteX1" fmla="*/ 1566862 w 1712279"/>
                <a:gd name="connsiteY1" fmla="*/ 195435 h 197816"/>
                <a:gd name="connsiteX2" fmla="*/ 0 w 1712279"/>
                <a:gd name="connsiteY2" fmla="*/ 197816 h 197816"/>
                <a:gd name="connsiteX3" fmla="*/ 159543 w 1712279"/>
                <a:gd name="connsiteY3" fmla="*/ 172 h 197816"/>
                <a:gd name="connsiteX4" fmla="*/ 1588293 w 1712279"/>
                <a:gd name="connsiteY4" fmla="*/ 4935 h 197816"/>
                <a:gd name="connsiteX5" fmla="*/ 1712118 w 1712279"/>
                <a:gd name="connsiteY5" fmla="*/ 195435 h 197816"/>
                <a:gd name="connsiteX0" fmla="*/ 1712118 w 1712470"/>
                <a:gd name="connsiteY0" fmla="*/ 195435 h 197816"/>
                <a:gd name="connsiteX1" fmla="*/ 1566862 w 1712470"/>
                <a:gd name="connsiteY1" fmla="*/ 195435 h 197816"/>
                <a:gd name="connsiteX2" fmla="*/ 0 w 1712470"/>
                <a:gd name="connsiteY2" fmla="*/ 197816 h 197816"/>
                <a:gd name="connsiteX3" fmla="*/ 159543 w 1712470"/>
                <a:gd name="connsiteY3" fmla="*/ 172 h 197816"/>
                <a:gd name="connsiteX4" fmla="*/ 1588293 w 1712470"/>
                <a:gd name="connsiteY4" fmla="*/ 4935 h 197816"/>
                <a:gd name="connsiteX5" fmla="*/ 1712118 w 1712470"/>
                <a:gd name="connsiteY5" fmla="*/ 195435 h 19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2470" h="197816">
                  <a:moveTo>
                    <a:pt x="1712118" y="195435"/>
                  </a:moveTo>
                  <a:lnTo>
                    <a:pt x="1566862" y="195435"/>
                  </a:lnTo>
                  <a:lnTo>
                    <a:pt x="0" y="197816"/>
                  </a:lnTo>
                  <a:cubicBezTo>
                    <a:pt x="10318" y="36685"/>
                    <a:pt x="15875" y="-3003"/>
                    <a:pt x="159543" y="172"/>
                  </a:cubicBezTo>
                  <a:lnTo>
                    <a:pt x="1588293" y="4935"/>
                  </a:lnTo>
                  <a:cubicBezTo>
                    <a:pt x="1715292" y="1760"/>
                    <a:pt x="1713706" y="67641"/>
                    <a:pt x="1712118" y="1954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A5A5A"/>
                </a:gs>
                <a:gs pos="100000">
                  <a:srgbClr val="6E6E6E"/>
                </a:gs>
              </a:gsLst>
              <a:lin ang="54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0794FFC1-7FB1-4DA0-80EB-994047D9EAF5}"/>
                </a:ext>
              </a:extLst>
            </p:cNvPr>
            <p:cNvSpPr/>
            <p:nvPr/>
          </p:nvSpPr>
          <p:spPr>
            <a:xfrm flipV="1">
              <a:off x="2371726" y="2514600"/>
              <a:ext cx="1712913" cy="198438"/>
            </a:xfrm>
            <a:custGeom>
              <a:avLst/>
              <a:gdLst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119 h 197644"/>
                <a:gd name="connsiteX1" fmla="*/ 1566862 w 1712118"/>
                <a:gd name="connsiteY1" fmla="*/ 195263 h 197644"/>
                <a:gd name="connsiteX2" fmla="*/ 0 w 1712118"/>
                <a:gd name="connsiteY2" fmla="*/ 197644 h 197644"/>
                <a:gd name="connsiteX3" fmla="*/ 159543 w 1712118"/>
                <a:gd name="connsiteY3" fmla="*/ 0 h 197644"/>
                <a:gd name="connsiteX4" fmla="*/ 1588293 w 1712118"/>
                <a:gd name="connsiteY4" fmla="*/ 4763 h 197644"/>
                <a:gd name="connsiteX5" fmla="*/ 1712118 w 1712118"/>
                <a:gd name="connsiteY5" fmla="*/ 188119 h 197644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88291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88291 h 197816"/>
                <a:gd name="connsiteX0" fmla="*/ 1712118 w 1712118"/>
                <a:gd name="connsiteY0" fmla="*/ 195435 h 197816"/>
                <a:gd name="connsiteX1" fmla="*/ 1566862 w 1712118"/>
                <a:gd name="connsiteY1" fmla="*/ 195435 h 197816"/>
                <a:gd name="connsiteX2" fmla="*/ 0 w 1712118"/>
                <a:gd name="connsiteY2" fmla="*/ 197816 h 197816"/>
                <a:gd name="connsiteX3" fmla="*/ 159543 w 1712118"/>
                <a:gd name="connsiteY3" fmla="*/ 172 h 197816"/>
                <a:gd name="connsiteX4" fmla="*/ 1588293 w 1712118"/>
                <a:gd name="connsiteY4" fmla="*/ 4935 h 197816"/>
                <a:gd name="connsiteX5" fmla="*/ 1712118 w 1712118"/>
                <a:gd name="connsiteY5" fmla="*/ 195435 h 197816"/>
                <a:gd name="connsiteX0" fmla="*/ 1712118 w 1712279"/>
                <a:gd name="connsiteY0" fmla="*/ 195435 h 197816"/>
                <a:gd name="connsiteX1" fmla="*/ 1566862 w 1712279"/>
                <a:gd name="connsiteY1" fmla="*/ 195435 h 197816"/>
                <a:gd name="connsiteX2" fmla="*/ 0 w 1712279"/>
                <a:gd name="connsiteY2" fmla="*/ 197816 h 197816"/>
                <a:gd name="connsiteX3" fmla="*/ 159543 w 1712279"/>
                <a:gd name="connsiteY3" fmla="*/ 172 h 197816"/>
                <a:gd name="connsiteX4" fmla="*/ 1588293 w 1712279"/>
                <a:gd name="connsiteY4" fmla="*/ 4935 h 197816"/>
                <a:gd name="connsiteX5" fmla="*/ 1712118 w 1712279"/>
                <a:gd name="connsiteY5" fmla="*/ 195435 h 197816"/>
                <a:gd name="connsiteX0" fmla="*/ 1712118 w 1712470"/>
                <a:gd name="connsiteY0" fmla="*/ 195435 h 197816"/>
                <a:gd name="connsiteX1" fmla="*/ 1566862 w 1712470"/>
                <a:gd name="connsiteY1" fmla="*/ 195435 h 197816"/>
                <a:gd name="connsiteX2" fmla="*/ 0 w 1712470"/>
                <a:gd name="connsiteY2" fmla="*/ 197816 h 197816"/>
                <a:gd name="connsiteX3" fmla="*/ 159543 w 1712470"/>
                <a:gd name="connsiteY3" fmla="*/ 172 h 197816"/>
                <a:gd name="connsiteX4" fmla="*/ 1588293 w 1712470"/>
                <a:gd name="connsiteY4" fmla="*/ 4935 h 197816"/>
                <a:gd name="connsiteX5" fmla="*/ 1712118 w 1712470"/>
                <a:gd name="connsiteY5" fmla="*/ 195435 h 19781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712470" h="197816">
                  <a:moveTo>
                    <a:pt x="1712118" y="195435"/>
                  </a:moveTo>
                  <a:lnTo>
                    <a:pt x="1566862" y="195435"/>
                  </a:lnTo>
                  <a:lnTo>
                    <a:pt x="0" y="197816"/>
                  </a:lnTo>
                  <a:cubicBezTo>
                    <a:pt x="10318" y="36685"/>
                    <a:pt x="15875" y="-3003"/>
                    <a:pt x="159543" y="172"/>
                  </a:cubicBezTo>
                  <a:lnTo>
                    <a:pt x="1588293" y="4935"/>
                  </a:lnTo>
                  <a:cubicBezTo>
                    <a:pt x="1715292" y="1760"/>
                    <a:pt x="1713706" y="67641"/>
                    <a:pt x="1712118" y="195435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5A5A5A"/>
                </a:gs>
                <a:gs pos="100000">
                  <a:srgbClr val="6E6E6E"/>
                </a:gs>
              </a:gsLst>
              <a:lin ang="54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E945947C-F62C-4B17-B3E0-6C6DDB36DC78}"/>
                </a:ext>
              </a:extLst>
            </p:cNvPr>
            <p:cNvSpPr/>
            <p:nvPr/>
          </p:nvSpPr>
          <p:spPr>
            <a:xfrm>
              <a:off x="2370139" y="966788"/>
              <a:ext cx="1652587" cy="1746250"/>
            </a:xfrm>
            <a:custGeom>
              <a:avLst/>
              <a:gdLst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7620 w 1645920"/>
                <a:gd name="connsiteY2" fmla="*/ 205740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182880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54318 w 1645920"/>
                <a:gd name="connsiteY1" fmla="*/ 17622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40 w 1645960"/>
                <a:gd name="connsiteY0" fmla="*/ 0 h 1752600"/>
                <a:gd name="connsiteX1" fmla="*/ 254358 w 1645960"/>
                <a:gd name="connsiteY1" fmla="*/ 17622 h 1752600"/>
                <a:gd name="connsiteX2" fmla="*/ 516 w 1645960"/>
                <a:gd name="connsiteY2" fmla="*/ 203358 h 1752600"/>
                <a:gd name="connsiteX3" fmla="*/ 40 w 1645960"/>
                <a:gd name="connsiteY3" fmla="*/ 1478280 h 1752600"/>
                <a:gd name="connsiteX4" fmla="*/ 243880 w 1645960"/>
                <a:gd name="connsiteY4" fmla="*/ 1752600 h 1752600"/>
                <a:gd name="connsiteX5" fmla="*/ 1645960 w 1645960"/>
                <a:gd name="connsiteY5" fmla="*/ 1737360 h 1752600"/>
                <a:gd name="connsiteX6" fmla="*/ 1546900 w 1645960"/>
                <a:gd name="connsiteY6" fmla="*/ 1417320 h 1752600"/>
                <a:gd name="connsiteX7" fmla="*/ 1569760 w 1645960"/>
                <a:gd name="connsiteY7" fmla="*/ 251460 h 1752600"/>
                <a:gd name="connsiteX8" fmla="*/ 1638340 w 1645960"/>
                <a:gd name="connsiteY8" fmla="*/ 0 h 1752600"/>
                <a:gd name="connsiteX0" fmla="*/ 1638340 w 1645960"/>
                <a:gd name="connsiteY0" fmla="*/ 0 h 1752600"/>
                <a:gd name="connsiteX1" fmla="*/ 254358 w 1645960"/>
                <a:gd name="connsiteY1" fmla="*/ 10478 h 1752600"/>
                <a:gd name="connsiteX2" fmla="*/ 516 w 1645960"/>
                <a:gd name="connsiteY2" fmla="*/ 203358 h 1752600"/>
                <a:gd name="connsiteX3" fmla="*/ 40 w 1645960"/>
                <a:gd name="connsiteY3" fmla="*/ 1478280 h 1752600"/>
                <a:gd name="connsiteX4" fmla="*/ 243880 w 1645960"/>
                <a:gd name="connsiteY4" fmla="*/ 1752600 h 1752600"/>
                <a:gd name="connsiteX5" fmla="*/ 1645960 w 1645960"/>
                <a:gd name="connsiteY5" fmla="*/ 1737360 h 1752600"/>
                <a:gd name="connsiteX6" fmla="*/ 1546900 w 1645960"/>
                <a:gd name="connsiteY6" fmla="*/ 1417320 h 1752600"/>
                <a:gd name="connsiteX7" fmla="*/ 1569760 w 1645960"/>
                <a:gd name="connsiteY7" fmla="*/ 251460 h 1752600"/>
                <a:gd name="connsiteX8" fmla="*/ 1638340 w 1645960"/>
                <a:gd name="connsiteY8" fmla="*/ 0 h 1752600"/>
                <a:gd name="connsiteX0" fmla="*/ 1638300 w 1645920"/>
                <a:gd name="connsiteY0" fmla="*/ 0 h 1752600"/>
                <a:gd name="connsiteX1" fmla="*/ 254318 w 1645920"/>
                <a:gd name="connsiteY1" fmla="*/ 10478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54318 w 1645920"/>
                <a:gd name="connsiteY1" fmla="*/ 10478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0036 w 1645920"/>
                <a:gd name="connsiteY1" fmla="*/ 15240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4799 w 1645920"/>
                <a:gd name="connsiteY1" fmla="*/ 5715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4799 w 1645920"/>
                <a:gd name="connsiteY1" fmla="*/ 5715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38300 w 1645920"/>
                <a:gd name="connsiteY0" fmla="*/ 0 h 1752600"/>
                <a:gd name="connsiteX1" fmla="*/ 294799 w 1645920"/>
                <a:gd name="connsiteY1" fmla="*/ 5715 h 1752600"/>
                <a:gd name="connsiteX2" fmla="*/ 476 w 1645920"/>
                <a:gd name="connsiteY2" fmla="*/ 203358 h 1752600"/>
                <a:gd name="connsiteX3" fmla="*/ 0 w 1645920"/>
                <a:gd name="connsiteY3" fmla="*/ 1478280 h 1752600"/>
                <a:gd name="connsiteX4" fmla="*/ 243840 w 1645920"/>
                <a:gd name="connsiteY4" fmla="*/ 1752600 h 1752600"/>
                <a:gd name="connsiteX5" fmla="*/ 1645920 w 1645920"/>
                <a:gd name="connsiteY5" fmla="*/ 1737360 h 1752600"/>
                <a:gd name="connsiteX6" fmla="*/ 1546860 w 1645920"/>
                <a:gd name="connsiteY6" fmla="*/ 1417320 h 1752600"/>
                <a:gd name="connsiteX7" fmla="*/ 1569720 w 1645920"/>
                <a:gd name="connsiteY7" fmla="*/ 251460 h 1752600"/>
                <a:gd name="connsiteX8" fmla="*/ 1638300 w 1645920"/>
                <a:gd name="connsiteY8" fmla="*/ 0 h 1752600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9720 w 1645920"/>
                <a:gd name="connsiteY7" fmla="*/ 246698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9720 w 1645920"/>
                <a:gd name="connsiteY7" fmla="*/ 246698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0195 w 1645920"/>
                <a:gd name="connsiteY7" fmla="*/ 337186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0195 w 1645920"/>
                <a:gd name="connsiteY7" fmla="*/ 337186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46860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63529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63529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45920"/>
                <a:gd name="connsiteY0" fmla="*/ 0 h 1747838"/>
                <a:gd name="connsiteX1" fmla="*/ 294799 w 1645920"/>
                <a:gd name="connsiteY1" fmla="*/ 953 h 1747838"/>
                <a:gd name="connsiteX2" fmla="*/ 476 w 1645920"/>
                <a:gd name="connsiteY2" fmla="*/ 198596 h 1747838"/>
                <a:gd name="connsiteX3" fmla="*/ 0 w 1645920"/>
                <a:gd name="connsiteY3" fmla="*/ 1473518 h 1747838"/>
                <a:gd name="connsiteX4" fmla="*/ 243840 w 1645920"/>
                <a:gd name="connsiteY4" fmla="*/ 1747838 h 1747838"/>
                <a:gd name="connsiteX5" fmla="*/ 1645920 w 1645920"/>
                <a:gd name="connsiteY5" fmla="*/ 1732598 h 1747838"/>
                <a:gd name="connsiteX6" fmla="*/ 1563529 w 1645920"/>
                <a:gd name="connsiteY6" fmla="*/ 1412558 h 1747838"/>
                <a:gd name="connsiteX7" fmla="*/ 1564958 w 1645920"/>
                <a:gd name="connsiteY7" fmla="*/ 391955 h 1747838"/>
                <a:gd name="connsiteX8" fmla="*/ 1643062 w 1645920"/>
                <a:gd name="connsiteY8" fmla="*/ 0 h 1747838"/>
                <a:gd name="connsiteX0" fmla="*/ 1643062 w 1650682"/>
                <a:gd name="connsiteY0" fmla="*/ 0 h 1747838"/>
                <a:gd name="connsiteX1" fmla="*/ 294799 w 1650682"/>
                <a:gd name="connsiteY1" fmla="*/ 953 h 1747838"/>
                <a:gd name="connsiteX2" fmla="*/ 476 w 1650682"/>
                <a:gd name="connsiteY2" fmla="*/ 198596 h 1747838"/>
                <a:gd name="connsiteX3" fmla="*/ 0 w 1650682"/>
                <a:gd name="connsiteY3" fmla="*/ 1473518 h 1747838"/>
                <a:gd name="connsiteX4" fmla="*/ 243840 w 1650682"/>
                <a:gd name="connsiteY4" fmla="*/ 1747838 h 1747838"/>
                <a:gd name="connsiteX5" fmla="*/ 1650682 w 1650682"/>
                <a:gd name="connsiteY5" fmla="*/ 1739742 h 1747838"/>
                <a:gd name="connsiteX6" fmla="*/ 1563529 w 1650682"/>
                <a:gd name="connsiteY6" fmla="*/ 1412558 h 1747838"/>
                <a:gd name="connsiteX7" fmla="*/ 1564958 w 1650682"/>
                <a:gd name="connsiteY7" fmla="*/ 391955 h 1747838"/>
                <a:gd name="connsiteX8" fmla="*/ 1643062 w 1650682"/>
                <a:gd name="connsiteY8" fmla="*/ 0 h 1747838"/>
                <a:gd name="connsiteX0" fmla="*/ 1643062 w 1650682"/>
                <a:gd name="connsiteY0" fmla="*/ 0 h 1743075"/>
                <a:gd name="connsiteX1" fmla="*/ 294799 w 1650682"/>
                <a:gd name="connsiteY1" fmla="*/ 953 h 1743075"/>
                <a:gd name="connsiteX2" fmla="*/ 476 w 1650682"/>
                <a:gd name="connsiteY2" fmla="*/ 198596 h 1743075"/>
                <a:gd name="connsiteX3" fmla="*/ 0 w 1650682"/>
                <a:gd name="connsiteY3" fmla="*/ 1473518 h 1743075"/>
                <a:gd name="connsiteX4" fmla="*/ 243840 w 1650682"/>
                <a:gd name="connsiteY4" fmla="*/ 1743075 h 1743075"/>
                <a:gd name="connsiteX5" fmla="*/ 1650682 w 1650682"/>
                <a:gd name="connsiteY5" fmla="*/ 1739742 h 1743075"/>
                <a:gd name="connsiteX6" fmla="*/ 1563529 w 1650682"/>
                <a:gd name="connsiteY6" fmla="*/ 1412558 h 1743075"/>
                <a:gd name="connsiteX7" fmla="*/ 1564958 w 1650682"/>
                <a:gd name="connsiteY7" fmla="*/ 391955 h 1743075"/>
                <a:gd name="connsiteX8" fmla="*/ 1643062 w 1650682"/>
                <a:gd name="connsiteY8" fmla="*/ 0 h 1743075"/>
                <a:gd name="connsiteX0" fmla="*/ 1643062 w 1650682"/>
                <a:gd name="connsiteY0" fmla="*/ 0 h 1743076"/>
                <a:gd name="connsiteX1" fmla="*/ 294799 w 1650682"/>
                <a:gd name="connsiteY1" fmla="*/ 953 h 1743076"/>
                <a:gd name="connsiteX2" fmla="*/ 476 w 1650682"/>
                <a:gd name="connsiteY2" fmla="*/ 198596 h 1743076"/>
                <a:gd name="connsiteX3" fmla="*/ 0 w 1650682"/>
                <a:gd name="connsiteY3" fmla="*/ 1473518 h 1743076"/>
                <a:gd name="connsiteX4" fmla="*/ 243840 w 1650682"/>
                <a:gd name="connsiteY4" fmla="*/ 1743075 h 1743076"/>
                <a:gd name="connsiteX5" fmla="*/ 1650682 w 1650682"/>
                <a:gd name="connsiteY5" fmla="*/ 1739742 h 1743076"/>
                <a:gd name="connsiteX6" fmla="*/ 1563529 w 1650682"/>
                <a:gd name="connsiteY6" fmla="*/ 1412558 h 1743076"/>
                <a:gd name="connsiteX7" fmla="*/ 1564958 w 1650682"/>
                <a:gd name="connsiteY7" fmla="*/ 391955 h 1743076"/>
                <a:gd name="connsiteX8" fmla="*/ 1643062 w 1650682"/>
                <a:gd name="connsiteY8" fmla="*/ 0 h 1743076"/>
                <a:gd name="connsiteX0" fmla="*/ 1643504 w 1651124"/>
                <a:gd name="connsiteY0" fmla="*/ 0 h 1748137"/>
                <a:gd name="connsiteX1" fmla="*/ 295241 w 1651124"/>
                <a:gd name="connsiteY1" fmla="*/ 953 h 1748137"/>
                <a:gd name="connsiteX2" fmla="*/ 918 w 1651124"/>
                <a:gd name="connsiteY2" fmla="*/ 198596 h 1748137"/>
                <a:gd name="connsiteX3" fmla="*/ 442 w 1651124"/>
                <a:gd name="connsiteY3" fmla="*/ 1473518 h 1748137"/>
                <a:gd name="connsiteX4" fmla="*/ 244282 w 1651124"/>
                <a:gd name="connsiteY4" fmla="*/ 1743075 h 1748137"/>
                <a:gd name="connsiteX5" fmla="*/ 1651124 w 1651124"/>
                <a:gd name="connsiteY5" fmla="*/ 1739742 h 1748137"/>
                <a:gd name="connsiteX6" fmla="*/ 1563971 w 1651124"/>
                <a:gd name="connsiteY6" fmla="*/ 1412558 h 1748137"/>
                <a:gd name="connsiteX7" fmla="*/ 1565400 w 1651124"/>
                <a:gd name="connsiteY7" fmla="*/ 391955 h 1748137"/>
                <a:gd name="connsiteX8" fmla="*/ 1643504 w 1651124"/>
                <a:gd name="connsiteY8" fmla="*/ 0 h 1748137"/>
                <a:gd name="connsiteX0" fmla="*/ 1643613 w 1651233"/>
                <a:gd name="connsiteY0" fmla="*/ 0 h 1747104"/>
                <a:gd name="connsiteX1" fmla="*/ 295350 w 1651233"/>
                <a:gd name="connsiteY1" fmla="*/ 953 h 1747104"/>
                <a:gd name="connsiteX2" fmla="*/ 1027 w 1651233"/>
                <a:gd name="connsiteY2" fmla="*/ 198596 h 1747104"/>
                <a:gd name="connsiteX3" fmla="*/ 551 w 1651233"/>
                <a:gd name="connsiteY3" fmla="*/ 1473518 h 1747104"/>
                <a:gd name="connsiteX4" fmla="*/ 244391 w 1651233"/>
                <a:gd name="connsiteY4" fmla="*/ 1743075 h 1747104"/>
                <a:gd name="connsiteX5" fmla="*/ 1651233 w 1651233"/>
                <a:gd name="connsiteY5" fmla="*/ 1739742 h 1747104"/>
                <a:gd name="connsiteX6" fmla="*/ 1564080 w 1651233"/>
                <a:gd name="connsiteY6" fmla="*/ 1412558 h 1747104"/>
                <a:gd name="connsiteX7" fmla="*/ 1565509 w 1651233"/>
                <a:gd name="connsiteY7" fmla="*/ 391955 h 1747104"/>
                <a:gd name="connsiteX8" fmla="*/ 1643613 w 1651233"/>
                <a:gd name="connsiteY8" fmla="*/ 0 h 1747104"/>
                <a:gd name="connsiteX0" fmla="*/ 1643993 w 1651613"/>
                <a:gd name="connsiteY0" fmla="*/ 0 h 1746724"/>
                <a:gd name="connsiteX1" fmla="*/ 295730 w 1651613"/>
                <a:gd name="connsiteY1" fmla="*/ 953 h 1746724"/>
                <a:gd name="connsiteX2" fmla="*/ 1407 w 1651613"/>
                <a:gd name="connsiteY2" fmla="*/ 198596 h 1746724"/>
                <a:gd name="connsiteX3" fmla="*/ 931 w 1651613"/>
                <a:gd name="connsiteY3" fmla="*/ 1473518 h 1746724"/>
                <a:gd name="connsiteX4" fmla="*/ 244771 w 1651613"/>
                <a:gd name="connsiteY4" fmla="*/ 1743075 h 1746724"/>
                <a:gd name="connsiteX5" fmla="*/ 1651613 w 1651613"/>
                <a:gd name="connsiteY5" fmla="*/ 1739742 h 1746724"/>
                <a:gd name="connsiteX6" fmla="*/ 1564460 w 1651613"/>
                <a:gd name="connsiteY6" fmla="*/ 1412558 h 1746724"/>
                <a:gd name="connsiteX7" fmla="*/ 1565889 w 1651613"/>
                <a:gd name="connsiteY7" fmla="*/ 391955 h 1746724"/>
                <a:gd name="connsiteX8" fmla="*/ 1643993 w 1651613"/>
                <a:gd name="connsiteY8" fmla="*/ 0 h 1746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51613" h="1746724">
                  <a:moveTo>
                    <a:pt x="1643993" y="0"/>
                  </a:moveTo>
                  <a:lnTo>
                    <a:pt x="295730" y="953"/>
                  </a:lnTo>
                  <a:cubicBezTo>
                    <a:pt x="58715" y="8892"/>
                    <a:pt x="2676" y="-45085"/>
                    <a:pt x="1407" y="198596"/>
                  </a:cubicBezTo>
                  <a:cubicBezTo>
                    <a:pt x="1248" y="623570"/>
                    <a:pt x="1090" y="1048544"/>
                    <a:pt x="931" y="1473518"/>
                  </a:cubicBezTo>
                  <a:cubicBezTo>
                    <a:pt x="-8276" y="1803877"/>
                    <a:pt x="49191" y="1741329"/>
                    <a:pt x="244771" y="1743075"/>
                  </a:cubicBezTo>
                  <a:lnTo>
                    <a:pt x="1651613" y="1739742"/>
                  </a:lnTo>
                  <a:cubicBezTo>
                    <a:pt x="1593193" y="1749743"/>
                    <a:pt x="1570492" y="1685926"/>
                    <a:pt x="1564460" y="1412558"/>
                  </a:cubicBezTo>
                  <a:cubicBezTo>
                    <a:pt x="1564936" y="1072357"/>
                    <a:pt x="1565413" y="732156"/>
                    <a:pt x="1565889" y="391955"/>
                  </a:cubicBezTo>
                  <a:cubicBezTo>
                    <a:pt x="1566525" y="159703"/>
                    <a:pt x="1540965" y="53658"/>
                    <a:pt x="1643993" y="0"/>
                  </a:cubicBezTo>
                  <a:close/>
                </a:path>
              </a:pathLst>
            </a:custGeom>
            <a:gradFill flip="none" rotWithShape="1">
              <a:gsLst>
                <a:gs pos="14565">
                  <a:srgbClr val="696969"/>
                </a:gs>
                <a:gs pos="7100">
                  <a:srgbClr val="5D5D5D"/>
                </a:gs>
                <a:gs pos="0">
                  <a:srgbClr val="787878"/>
                </a:gs>
                <a:gs pos="70434">
                  <a:srgbClr val="787878"/>
                </a:gs>
                <a:gs pos="89600">
                  <a:srgbClr val="A0A0A0">
                    <a:lumMod val="95000"/>
                    <a:lumOff val="5000"/>
                  </a:srgbClr>
                </a:gs>
                <a:gs pos="100000">
                  <a:srgbClr val="8C8C8C"/>
                </a:gs>
              </a:gsLst>
              <a:lin ang="16200000" scaled="1"/>
              <a:tileRect/>
            </a:gradFill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prstClr val="white"/>
                </a:solidFill>
                <a:latin typeface="Calibri"/>
              </a:endParaRPr>
            </a:p>
          </p:txBody>
        </p:sp>
      </p:grpSp>
      <p:sp>
        <p:nvSpPr>
          <p:cNvPr id="5142" name="TextBox 33">
            <a:extLst>
              <a:ext uri="{FF2B5EF4-FFF2-40B4-BE49-F238E27FC236}">
                <a16:creationId xmlns:a16="http://schemas.microsoft.com/office/drawing/2014/main" id="{C99D199E-D605-409C-B8C9-B6994712DD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09826" y="1281114"/>
            <a:ext cx="148272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Đối</a:t>
            </a:r>
            <a:r>
              <a:rPr lang="en-US" altLang="vi-VN" sz="20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tượng</a:t>
            </a:r>
            <a:r>
              <a:rPr lang="en-US" altLang="vi-VN" sz="20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nghiên</a:t>
            </a:r>
            <a:r>
              <a:rPr lang="en-US" altLang="vi-VN" sz="2000" b="1" dirty="0">
                <a:solidFill>
                  <a:srgbClr val="FFFFFF"/>
                </a:solidFill>
                <a:latin typeface="Arial" panose="020B0604020202020204" pitchFamily="34" charset="0"/>
              </a:rPr>
              <a:t> </a:t>
            </a:r>
            <a:r>
              <a:rPr lang="en-US" altLang="vi-VN" sz="2000" b="1" dirty="0" err="1">
                <a:solidFill>
                  <a:srgbClr val="FFFFFF"/>
                </a:solidFill>
                <a:latin typeface="Arial" panose="020B0604020202020204" pitchFamily="34" charset="0"/>
              </a:rPr>
              <a:t>cứu</a:t>
            </a:r>
            <a:endParaRPr lang="en-US" altLang="vi-VN" sz="3600" b="1" dirty="0">
              <a:solidFill>
                <a:srgbClr val="FFFFFF"/>
              </a:solidFill>
              <a:latin typeface="Arial" panose="020B0604020202020204" pitchFamily="34" charset="0"/>
            </a:endParaRPr>
          </a:p>
        </p:txBody>
      </p:sp>
      <p:sp>
        <p:nvSpPr>
          <p:cNvPr id="5143" name="Rectangle 28">
            <a:extLst>
              <a:ext uri="{FF2B5EF4-FFF2-40B4-BE49-F238E27FC236}">
                <a16:creationId xmlns:a16="http://schemas.microsoft.com/office/drawing/2014/main" id="{1BCAC085-8989-4842-B351-F8C7F221C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95290" y="1391317"/>
            <a:ext cx="4364038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Sườn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xám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–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một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loại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trang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phục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truyền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thống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của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người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dân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Trung</a:t>
            </a:r>
            <a:r>
              <a:rPr lang="en-US" altLang="vi-VN" b="1" dirty="0">
                <a:solidFill>
                  <a:srgbClr val="404040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404040"/>
                </a:solidFill>
                <a:latin typeface="Arial" panose="020B0604020202020204" pitchFamily="34" charset="0"/>
              </a:rPr>
              <a:t>Quốc</a:t>
            </a:r>
            <a:br>
              <a:rPr lang="en-US" altLang="vi-VN" sz="1400" b="1" dirty="0">
                <a:solidFill>
                  <a:srgbClr val="404040"/>
                </a:solidFill>
                <a:latin typeface="Arial" panose="020B0604020202020204" pitchFamily="34" charset="0"/>
              </a:rPr>
            </a:br>
            <a:endParaRPr lang="en-US" altLang="vi-VN" sz="1400" b="1" dirty="0">
              <a:solidFill>
                <a:srgbClr val="404040"/>
              </a:solidFill>
              <a:latin typeface="Arial" panose="020B0604020202020204" pitchFamily="34" charset="0"/>
            </a:endParaRPr>
          </a:p>
        </p:txBody>
      </p:sp>
      <p:sp>
        <p:nvSpPr>
          <p:cNvPr id="5144" name="Rectangle 29">
            <a:extLst>
              <a:ext uri="{FF2B5EF4-FFF2-40B4-BE49-F238E27FC236}">
                <a16:creationId xmlns:a16="http://schemas.microsoft.com/office/drawing/2014/main" id="{77257D35-3627-4791-B3A3-4676326409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0" y="3107637"/>
            <a:ext cx="4364038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Các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khía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cạnh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sâu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sắc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ẩn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sau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hình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ảnh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sườn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xám</a:t>
            </a:r>
            <a:endParaRPr lang="en-US" altLang="vi-VN" b="1" dirty="0">
              <a:solidFill>
                <a:srgbClr val="935F0B"/>
              </a:solidFill>
              <a:latin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Giá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trị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nhân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văn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,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đạo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làm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người</a:t>
            </a:r>
            <a:endParaRPr lang="en-US" altLang="vi-VN" b="1" dirty="0">
              <a:solidFill>
                <a:srgbClr val="935F0B"/>
              </a:solidFill>
              <a:latin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Vị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thế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trên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trường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quốc</a:t>
            </a:r>
            <a: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935F0B"/>
                </a:solidFill>
                <a:latin typeface="Arial" panose="020B0604020202020204" pitchFamily="34" charset="0"/>
              </a:rPr>
              <a:t>tế</a:t>
            </a:r>
            <a:br>
              <a:rPr lang="en-US" altLang="vi-VN" b="1" dirty="0">
                <a:solidFill>
                  <a:srgbClr val="935F0B"/>
                </a:solidFill>
                <a:latin typeface="Arial" panose="020B0604020202020204" pitchFamily="34" charset="0"/>
              </a:rPr>
            </a:br>
            <a:endParaRPr lang="en-US" altLang="vi-VN" b="1" dirty="0">
              <a:solidFill>
                <a:srgbClr val="935F0B"/>
              </a:solidFill>
              <a:latin typeface="Arial" panose="020B0604020202020204" pitchFamily="34" charset="0"/>
            </a:endParaRPr>
          </a:p>
        </p:txBody>
      </p:sp>
      <p:sp>
        <p:nvSpPr>
          <p:cNvPr id="5145" name="Rectangle 34">
            <a:extLst>
              <a:ext uri="{FF2B5EF4-FFF2-40B4-BE49-F238E27FC236}">
                <a16:creationId xmlns:a16="http://schemas.microsoft.com/office/drawing/2014/main" id="{4327ED4B-6A6D-4890-A959-1ED4B7A23A5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29451" y="5263823"/>
            <a:ext cx="3311525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857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Ø"/>
            </a:pPr>
            <a:r>
              <a:rPr lang="en-US" altLang="vi-VN" b="1" dirty="0" err="1">
                <a:solidFill>
                  <a:srgbClr val="266568"/>
                </a:solidFill>
                <a:latin typeface="Arial" panose="020B0604020202020204" pitchFamily="34" charset="0"/>
              </a:rPr>
              <a:t>Lịch</a:t>
            </a:r>
            <a:r>
              <a:rPr lang="en-US" altLang="vi-VN" b="1" dirty="0">
                <a:solidFill>
                  <a:srgbClr val="266568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266568"/>
                </a:solidFill>
                <a:latin typeface="Arial" panose="020B0604020202020204" pitchFamily="34" charset="0"/>
              </a:rPr>
              <a:t>sử</a:t>
            </a:r>
            <a:r>
              <a:rPr lang="en-US" altLang="vi-VN" b="1" dirty="0">
                <a:solidFill>
                  <a:srgbClr val="266568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266568"/>
                </a:solidFill>
                <a:latin typeface="Arial" panose="020B0604020202020204" pitchFamily="34" charset="0"/>
              </a:rPr>
              <a:t>phát</a:t>
            </a:r>
            <a:r>
              <a:rPr lang="en-US" altLang="vi-VN" b="1" dirty="0">
                <a:solidFill>
                  <a:srgbClr val="266568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266568"/>
                </a:solidFill>
                <a:latin typeface="Arial" panose="020B0604020202020204" pitchFamily="34" charset="0"/>
              </a:rPr>
              <a:t>triển</a:t>
            </a:r>
            <a:r>
              <a:rPr lang="en-US" altLang="vi-VN" b="1" dirty="0">
                <a:solidFill>
                  <a:srgbClr val="266568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266568"/>
                </a:solidFill>
                <a:latin typeface="Arial" panose="020B0604020202020204" pitchFamily="34" charset="0"/>
              </a:rPr>
              <a:t>sườn</a:t>
            </a:r>
            <a:r>
              <a:rPr lang="en-US" altLang="vi-VN" b="1" dirty="0">
                <a:solidFill>
                  <a:srgbClr val="266568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266568"/>
                </a:solidFill>
                <a:latin typeface="Arial" panose="020B0604020202020204" pitchFamily="34" charset="0"/>
              </a:rPr>
              <a:t>xám</a:t>
            </a:r>
            <a:r>
              <a:rPr lang="en-US" altLang="vi-VN" b="1" dirty="0">
                <a:solidFill>
                  <a:srgbClr val="266568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266568"/>
                </a:solidFill>
                <a:latin typeface="Arial" panose="020B0604020202020204" pitchFamily="34" charset="0"/>
              </a:rPr>
              <a:t>từ</a:t>
            </a:r>
            <a:r>
              <a:rPr lang="en-US" altLang="vi-VN" b="1" dirty="0">
                <a:solidFill>
                  <a:srgbClr val="266568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266568"/>
                </a:solidFill>
                <a:latin typeface="Arial" panose="020B0604020202020204" pitchFamily="34" charset="0"/>
              </a:rPr>
              <a:t>trước</a:t>
            </a:r>
            <a:r>
              <a:rPr lang="en-US" altLang="vi-VN" b="1" dirty="0">
                <a:solidFill>
                  <a:srgbClr val="266568"/>
                </a:solidFill>
                <a:latin typeface="Arial" panose="020B0604020202020204" pitchFamily="34" charset="0"/>
              </a:rPr>
              <a:t> </a:t>
            </a:r>
            <a:r>
              <a:rPr lang="en-US" altLang="vi-VN" b="1" dirty="0" err="1">
                <a:solidFill>
                  <a:srgbClr val="266568"/>
                </a:solidFill>
                <a:latin typeface="Arial" panose="020B0604020202020204" pitchFamily="34" charset="0"/>
              </a:rPr>
              <a:t>đến</a:t>
            </a:r>
            <a:r>
              <a:rPr lang="en-US" altLang="vi-VN" b="1" dirty="0">
                <a:solidFill>
                  <a:srgbClr val="266568"/>
                </a:solidFill>
                <a:latin typeface="Arial" panose="020B0604020202020204" pitchFamily="34" charset="0"/>
              </a:rPr>
              <a:t> nay</a:t>
            </a:r>
          </a:p>
        </p:txBody>
      </p:sp>
      <p:sp>
        <p:nvSpPr>
          <p:cNvPr id="5147" name="TextBox 21">
            <a:extLst>
              <a:ext uri="{FF2B5EF4-FFF2-40B4-BE49-F238E27FC236}">
                <a16:creationId xmlns:a16="http://schemas.microsoft.com/office/drawing/2014/main" id="{1FF50E6E-F0B5-43A2-AE2B-985DB336BE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0594" y="226276"/>
            <a:ext cx="2678938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cs typeface="Arial" panose="020B0604020202020204" pitchFamily="34" charset="0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en-US" altLang="vi-VN" sz="3600" b="1" dirty="0" err="1">
                <a:solidFill>
                  <a:srgbClr val="31859C"/>
                </a:solidFill>
                <a:latin typeface="Verdana" panose="020B0604030504040204" pitchFamily="34" charset="0"/>
              </a:rPr>
              <a:t>Giới</a:t>
            </a:r>
            <a:r>
              <a:rPr lang="en-US" altLang="vi-VN" sz="3600" b="1" dirty="0">
                <a:solidFill>
                  <a:srgbClr val="31859C"/>
                </a:solidFill>
                <a:latin typeface="Verdana" panose="020B0604030504040204" pitchFamily="34" charset="0"/>
              </a:rPr>
              <a:t> </a:t>
            </a:r>
            <a:r>
              <a:rPr lang="en-US" altLang="vi-VN" sz="3600" b="1" dirty="0" err="1">
                <a:solidFill>
                  <a:srgbClr val="31859C"/>
                </a:solidFill>
                <a:latin typeface="Verdana" panose="020B0604030504040204" pitchFamily="34" charset="0"/>
              </a:rPr>
              <a:t>thiệu</a:t>
            </a:r>
            <a:endParaRPr lang="en-US" altLang="vi-VN" sz="3600" b="1" dirty="0">
              <a:solidFill>
                <a:srgbClr val="31859C"/>
              </a:solidFill>
              <a:latin typeface="Verdana" panose="020B0604030504040204" pitchFamily="3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2" dur="1000"/>
                                        <p:tgtEl>
                                          <p:spTgt spid="5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0" dur="1000"/>
                                        <p:tgtEl>
                                          <p:spTgt spid="5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8" dur="1000"/>
                                        <p:tgtEl>
                                          <p:spTgt spid="5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7" grpId="0" animBg="1"/>
      <p:bldP spid="28" grpId="0" animBg="1"/>
      <p:bldP spid="5137" grpId="0"/>
      <p:bldP spid="5138" grpId="0"/>
      <p:bldP spid="5142" grpId="0"/>
      <p:bldP spid="5143" grpId="0"/>
      <p:bldP spid="5144" grpId="0"/>
      <p:bldP spid="514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chemeClr val="accent1">
                <a:lumMod val="40000"/>
                <a:lumOff val="60000"/>
              </a:schemeClr>
            </a:gs>
          </a:gsLst>
          <a:lin ang="81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AutoShape 7">
            <a:extLst>
              <a:ext uri="{FF2B5EF4-FFF2-40B4-BE49-F238E27FC236}">
                <a16:creationId xmlns:a16="http://schemas.microsoft.com/office/drawing/2014/main" id="{FC751204-30D6-4BC9-98F1-B3A22DB9C613}"/>
              </a:ext>
            </a:extLst>
          </p:cNvPr>
          <p:cNvSpPr>
            <a:spLocks noChangeArrowheads="1"/>
          </p:cNvSpPr>
          <p:nvPr/>
        </p:nvSpPr>
        <p:spPr bwMode="gray">
          <a:xfrm flipV="1">
            <a:off x="1931858" y="2167610"/>
            <a:ext cx="8459496" cy="807159"/>
          </a:xfrm>
          <a:custGeom>
            <a:avLst/>
            <a:gdLst>
              <a:gd name="G0" fmla="+- 3813 0 0"/>
              <a:gd name="G1" fmla="+- 21600 0 3813"/>
              <a:gd name="G2" fmla="*/ 3813 1 2"/>
              <a:gd name="G3" fmla="+- 21600 0 G2"/>
              <a:gd name="G4" fmla="+/ 3813 21600 2"/>
              <a:gd name="G5" fmla="+/ G1 0 2"/>
              <a:gd name="G6" fmla="*/ 21600 21600 3813"/>
              <a:gd name="G7" fmla="*/ G6 1 2"/>
              <a:gd name="G8" fmla="+- 21600 0 G7"/>
              <a:gd name="G9" fmla="*/ 21600 1 2"/>
              <a:gd name="G10" fmla="+- 3813 0 G9"/>
              <a:gd name="G11" fmla="?: G10 G8 0"/>
              <a:gd name="G12" fmla="?: G10 G7 21600"/>
              <a:gd name="T0" fmla="*/ 19693 w 21600"/>
              <a:gd name="T1" fmla="*/ 10800 h 21600"/>
              <a:gd name="T2" fmla="*/ 10800 w 21600"/>
              <a:gd name="T3" fmla="*/ 21600 h 21600"/>
              <a:gd name="T4" fmla="*/ 1907 w 21600"/>
              <a:gd name="T5" fmla="*/ 10800 h 21600"/>
              <a:gd name="T6" fmla="*/ 10800 w 21600"/>
              <a:gd name="T7" fmla="*/ 0 h 21600"/>
              <a:gd name="T8" fmla="*/ 3707 w 21600"/>
              <a:gd name="T9" fmla="*/ 3707 h 21600"/>
              <a:gd name="T10" fmla="*/ 17893 w 21600"/>
              <a:gd name="T11" fmla="*/ 1789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999"/>
                </a:schemeClr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" name="AutoShape 3">
            <a:extLst>
              <a:ext uri="{FF2B5EF4-FFF2-40B4-BE49-F238E27FC236}">
                <a16:creationId xmlns:a16="http://schemas.microsoft.com/office/drawing/2014/main" id="{0EF970DB-8B52-4D24-9DCB-7795285424B4}"/>
              </a:ext>
            </a:extLst>
          </p:cNvPr>
          <p:cNvSpPr>
            <a:spLocks noChangeArrowheads="1"/>
          </p:cNvSpPr>
          <p:nvPr/>
        </p:nvSpPr>
        <p:spPr bwMode="gray">
          <a:xfrm>
            <a:off x="1830657" y="2982476"/>
            <a:ext cx="8655702" cy="1388930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1"/>
              </a:gs>
              <a:gs pos="100000">
                <a:schemeClr val="accent1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13" name="Picture 9" descr="Picture4">
            <a:extLst>
              <a:ext uri="{FF2B5EF4-FFF2-40B4-BE49-F238E27FC236}">
                <a16:creationId xmlns:a16="http://schemas.microsoft.com/office/drawing/2014/main" id="{51A8632F-CF1E-41F7-9836-503EB74412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905008" y="3034488"/>
            <a:ext cx="877756" cy="697355"/>
          </a:xfrm>
          <a:prstGeom prst="rect">
            <a:avLst/>
          </a:prstGeom>
          <a:noFill/>
        </p:spPr>
      </p:pic>
      <p:sp>
        <p:nvSpPr>
          <p:cNvPr id="17" name="AutoShape 12">
            <a:extLst>
              <a:ext uri="{FF2B5EF4-FFF2-40B4-BE49-F238E27FC236}">
                <a16:creationId xmlns:a16="http://schemas.microsoft.com/office/drawing/2014/main" id="{3F137049-06B8-4108-B627-E3E2E97CB479}"/>
              </a:ext>
            </a:extLst>
          </p:cNvPr>
          <p:cNvSpPr>
            <a:spLocks noChangeArrowheads="1"/>
          </p:cNvSpPr>
          <p:nvPr/>
        </p:nvSpPr>
        <p:spPr bwMode="gray">
          <a:xfrm>
            <a:off x="2464707" y="2707001"/>
            <a:ext cx="7534238" cy="554803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1" name="Text Box 15">
            <a:extLst>
              <a:ext uri="{FF2B5EF4-FFF2-40B4-BE49-F238E27FC236}">
                <a16:creationId xmlns:a16="http://schemas.microsoft.com/office/drawing/2014/main" id="{91865A6A-95FF-45BD-8BBE-FEB47218315A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365572" y="3446736"/>
            <a:ext cx="7831643" cy="62494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 err="1">
                <a:solidFill>
                  <a:srgbClr val="FEFFFF"/>
                </a:solidFill>
              </a:rPr>
              <a:t>Cung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cấp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cho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chúng</a:t>
            </a:r>
            <a:r>
              <a:rPr lang="en-US" sz="2400" dirty="0">
                <a:solidFill>
                  <a:srgbClr val="FEFFFF"/>
                </a:solidFill>
              </a:rPr>
              <a:t> ta </a:t>
            </a:r>
            <a:r>
              <a:rPr lang="en-US" sz="2400" dirty="0" err="1">
                <a:solidFill>
                  <a:srgbClr val="FEFFFF"/>
                </a:solidFill>
              </a:rPr>
              <a:t>hiểu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biết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về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sườn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xám</a:t>
            </a:r>
            <a:r>
              <a:rPr lang="en-US" sz="2400" dirty="0">
                <a:solidFill>
                  <a:srgbClr val="FEFFFF"/>
                </a:solidFill>
              </a:rPr>
              <a:t> – </a:t>
            </a:r>
            <a:r>
              <a:rPr lang="en-US" sz="2400" dirty="0" err="1">
                <a:solidFill>
                  <a:srgbClr val="FEFFFF"/>
                </a:solidFill>
              </a:rPr>
              <a:t>tinh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hoa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hoa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văn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hóa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của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Trung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Quốc</a:t>
            </a:r>
            <a:endParaRPr lang="en-US" sz="2400" dirty="0">
              <a:solidFill>
                <a:srgbClr val="FEFFFF"/>
              </a:solidFill>
            </a:endParaRPr>
          </a:p>
        </p:txBody>
      </p:sp>
      <p:sp>
        <p:nvSpPr>
          <p:cNvPr id="25" name="Rectangle 18">
            <a:extLst>
              <a:ext uri="{FF2B5EF4-FFF2-40B4-BE49-F238E27FC236}">
                <a16:creationId xmlns:a16="http://schemas.microsoft.com/office/drawing/2014/main" id="{4E5B1102-934C-477B-8B32-56D234F81C0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960380" y="2738377"/>
            <a:ext cx="6542892" cy="380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accent1"/>
                </a:solidFill>
              </a:rPr>
              <a:t>Ý </a:t>
            </a:r>
            <a:r>
              <a:rPr lang="en-US" sz="2400" b="1" dirty="0" err="1">
                <a:solidFill>
                  <a:schemeClr val="accent1"/>
                </a:solidFill>
              </a:rPr>
              <a:t>nghĩa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thực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tiễn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của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việc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nghiên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cứu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7" name="AutoShape 4">
            <a:extLst>
              <a:ext uri="{FF2B5EF4-FFF2-40B4-BE49-F238E27FC236}">
                <a16:creationId xmlns:a16="http://schemas.microsoft.com/office/drawing/2014/main" id="{BAB411F1-4246-4A90-B068-942CB3D5435F}"/>
              </a:ext>
            </a:extLst>
          </p:cNvPr>
          <p:cNvSpPr>
            <a:spLocks noChangeArrowheads="1"/>
          </p:cNvSpPr>
          <p:nvPr/>
        </p:nvSpPr>
        <p:spPr bwMode="gray">
          <a:xfrm>
            <a:off x="1332884" y="679239"/>
            <a:ext cx="9526231" cy="1721061"/>
          </a:xfrm>
          <a:prstGeom prst="roundRect">
            <a:avLst>
              <a:gd name="adj" fmla="val 11921"/>
            </a:avLst>
          </a:prstGeom>
          <a:gradFill rotWithShape="1">
            <a:gsLst>
              <a:gs pos="0">
                <a:schemeClr val="accent2"/>
              </a:gs>
              <a:gs pos="100000">
                <a:schemeClr val="accent2">
                  <a:gamma/>
                  <a:shade val="69804"/>
                  <a:invGamma/>
                </a:schemeClr>
              </a:gs>
            </a:gsLst>
            <a:lin ang="5400000" scaled="1"/>
          </a:gra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sp>
        <p:nvSpPr>
          <p:cNvPr id="9" name="AutoShape 6">
            <a:extLst>
              <a:ext uri="{FF2B5EF4-FFF2-40B4-BE49-F238E27FC236}">
                <a16:creationId xmlns:a16="http://schemas.microsoft.com/office/drawing/2014/main" id="{925F1ADA-250D-4D43-9E03-459F85A3F35F}"/>
              </a:ext>
            </a:extLst>
          </p:cNvPr>
          <p:cNvSpPr>
            <a:spLocks noChangeArrowheads="1"/>
          </p:cNvSpPr>
          <p:nvPr/>
        </p:nvSpPr>
        <p:spPr bwMode="gray">
          <a:xfrm flipV="1">
            <a:off x="1578371" y="-452051"/>
            <a:ext cx="9160275" cy="1117884"/>
          </a:xfrm>
          <a:custGeom>
            <a:avLst/>
            <a:gdLst>
              <a:gd name="G0" fmla="+- 3813 0 0"/>
              <a:gd name="G1" fmla="+- 21600 0 3813"/>
              <a:gd name="G2" fmla="*/ 3813 1 2"/>
              <a:gd name="G3" fmla="+- 21600 0 G2"/>
              <a:gd name="G4" fmla="+/ 3813 21600 2"/>
              <a:gd name="G5" fmla="+/ G1 0 2"/>
              <a:gd name="G6" fmla="*/ 21600 21600 3813"/>
              <a:gd name="G7" fmla="*/ G6 1 2"/>
              <a:gd name="G8" fmla="+- 21600 0 G7"/>
              <a:gd name="G9" fmla="*/ 21600 1 2"/>
              <a:gd name="G10" fmla="+- 3813 0 G9"/>
              <a:gd name="G11" fmla="?: G10 G8 0"/>
              <a:gd name="G12" fmla="?: G10 G7 21600"/>
              <a:gd name="T0" fmla="*/ 19693 w 21600"/>
              <a:gd name="T1" fmla="*/ 10800 h 21600"/>
              <a:gd name="T2" fmla="*/ 10800 w 21600"/>
              <a:gd name="T3" fmla="*/ 21600 h 21600"/>
              <a:gd name="T4" fmla="*/ 1907 w 21600"/>
              <a:gd name="T5" fmla="*/ 10800 h 21600"/>
              <a:gd name="T6" fmla="*/ 10800 w 21600"/>
              <a:gd name="T7" fmla="*/ 0 h 21600"/>
              <a:gd name="T8" fmla="*/ 3707 w 21600"/>
              <a:gd name="T9" fmla="*/ 3707 h 21600"/>
              <a:gd name="T10" fmla="*/ 17893 w 21600"/>
              <a:gd name="T11" fmla="*/ 1789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accent2">
                  <a:alpha val="39999"/>
                </a:schemeClr>
              </a:gs>
              <a:gs pos="100000">
                <a:schemeClr val="accent2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pic>
        <p:nvPicPr>
          <p:cNvPr id="15" name="Picture 10" descr="Picture4">
            <a:extLst>
              <a:ext uri="{FF2B5EF4-FFF2-40B4-BE49-F238E27FC236}">
                <a16:creationId xmlns:a16="http://schemas.microsoft.com/office/drawing/2014/main" id="{0CDA6840-F289-4854-828A-34F4C8D514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1405621" y="756980"/>
            <a:ext cx="968307" cy="967762"/>
          </a:xfrm>
          <a:prstGeom prst="rect">
            <a:avLst/>
          </a:prstGeom>
          <a:noFill/>
        </p:spPr>
      </p:pic>
      <p:sp>
        <p:nvSpPr>
          <p:cNvPr id="19" name="AutoShape 13">
            <a:extLst>
              <a:ext uri="{FF2B5EF4-FFF2-40B4-BE49-F238E27FC236}">
                <a16:creationId xmlns:a16="http://schemas.microsoft.com/office/drawing/2014/main" id="{B3BDE4E7-2682-4130-BE8F-B30C3CDB609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026156" y="328054"/>
            <a:ext cx="8291979" cy="772066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accent2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23" name="Text Box 16">
            <a:extLst>
              <a:ext uri="{FF2B5EF4-FFF2-40B4-BE49-F238E27FC236}">
                <a16:creationId xmlns:a16="http://schemas.microsoft.com/office/drawing/2014/main" id="{56BD884A-1415-4652-8700-EF3A78303790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1914175" y="1122107"/>
            <a:ext cx="8619295" cy="1256202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sz="2400" b="1" dirty="0" err="1">
                <a:solidFill>
                  <a:srgbClr val="FEFFFF"/>
                </a:solidFill>
              </a:rPr>
              <a:t>Giúp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chúng</a:t>
            </a:r>
            <a:r>
              <a:rPr lang="en-US" sz="2400" b="1" dirty="0">
                <a:solidFill>
                  <a:srgbClr val="FEFFFF"/>
                </a:solidFill>
              </a:rPr>
              <a:t> ta </a:t>
            </a:r>
            <a:r>
              <a:rPr lang="en-US" sz="2400" b="1" dirty="0" err="1">
                <a:solidFill>
                  <a:srgbClr val="FEFFFF"/>
                </a:solidFill>
              </a:rPr>
              <a:t>hiểu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rõ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hơn</a:t>
            </a:r>
            <a:r>
              <a:rPr lang="en-US" sz="2400" b="1" dirty="0">
                <a:solidFill>
                  <a:srgbClr val="FEFFFF"/>
                </a:solidFill>
              </a:rPr>
              <a:t> ý </a:t>
            </a:r>
            <a:r>
              <a:rPr lang="en-US" sz="2400" b="1" dirty="0" err="1">
                <a:solidFill>
                  <a:srgbClr val="FEFFFF"/>
                </a:solidFill>
              </a:rPr>
              <a:t>nghĩa</a:t>
            </a:r>
            <a:r>
              <a:rPr lang="en-US" sz="2400" b="1" dirty="0">
                <a:solidFill>
                  <a:srgbClr val="FEFFFF"/>
                </a:solidFill>
              </a:rPr>
              <a:t>, </a:t>
            </a:r>
            <a:r>
              <a:rPr lang="en-US" sz="2400" b="1" dirty="0" err="1">
                <a:solidFill>
                  <a:srgbClr val="FEFFFF"/>
                </a:solidFill>
              </a:rPr>
              <a:t>giá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trị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nhân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văn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cũng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như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cách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sống</a:t>
            </a:r>
            <a:r>
              <a:rPr lang="en-US" sz="2400" b="1" dirty="0">
                <a:solidFill>
                  <a:srgbClr val="FEFFFF"/>
                </a:solidFill>
              </a:rPr>
              <a:t>, </a:t>
            </a:r>
            <a:r>
              <a:rPr lang="en-US" sz="2400" b="1" dirty="0" err="1">
                <a:solidFill>
                  <a:srgbClr val="FEFFFF"/>
                </a:solidFill>
              </a:rPr>
              <a:t>nhân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cách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mà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những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người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tạo</a:t>
            </a:r>
            <a:r>
              <a:rPr lang="en-US" sz="2400" b="1" dirty="0">
                <a:solidFill>
                  <a:srgbClr val="FEFFFF"/>
                </a:solidFill>
              </a:rPr>
              <a:t> ra </a:t>
            </a:r>
            <a:r>
              <a:rPr lang="en-US" sz="2400" b="1" dirty="0" err="1">
                <a:solidFill>
                  <a:srgbClr val="FEFFFF"/>
                </a:solidFill>
              </a:rPr>
              <a:t>sườn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xám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muốn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gửi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gắm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tới</a:t>
            </a:r>
            <a:r>
              <a:rPr lang="en-US" sz="2400" b="1" dirty="0">
                <a:solidFill>
                  <a:srgbClr val="FEFFFF"/>
                </a:solidFill>
              </a:rPr>
              <a:t> </a:t>
            </a:r>
            <a:r>
              <a:rPr lang="en-US" sz="2400" b="1" dirty="0" err="1">
                <a:solidFill>
                  <a:srgbClr val="FEFFFF"/>
                </a:solidFill>
              </a:rPr>
              <a:t>chúng</a:t>
            </a:r>
            <a:r>
              <a:rPr lang="en-US" sz="2400" b="1" dirty="0">
                <a:solidFill>
                  <a:srgbClr val="FEFFFF"/>
                </a:solidFill>
              </a:rPr>
              <a:t> ta</a:t>
            </a:r>
            <a:endParaRPr lang="en-US" sz="2400" dirty="0">
              <a:solidFill>
                <a:srgbClr val="FEFFFF"/>
              </a:solidFill>
            </a:endParaRPr>
          </a:p>
        </p:txBody>
      </p:sp>
      <p:sp>
        <p:nvSpPr>
          <p:cNvPr id="27" name="Rectangle 19">
            <a:extLst>
              <a:ext uri="{FF2B5EF4-FFF2-40B4-BE49-F238E27FC236}">
                <a16:creationId xmlns:a16="http://schemas.microsoft.com/office/drawing/2014/main" id="{7FC8F7DD-ED44-40A9-B54B-AC613228952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571681" y="398319"/>
            <a:ext cx="7200930" cy="5295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>
                <a:solidFill>
                  <a:schemeClr val="accent2"/>
                </a:solidFill>
              </a:rPr>
              <a:t>Ý </a:t>
            </a:r>
            <a:r>
              <a:rPr lang="en-US" sz="2400" b="1" dirty="0" err="1">
                <a:solidFill>
                  <a:schemeClr val="accent2"/>
                </a:solidFill>
              </a:rPr>
              <a:t>nghĩa</a:t>
            </a:r>
            <a:r>
              <a:rPr lang="en-US" sz="2400" b="1" dirty="0">
                <a:solidFill>
                  <a:schemeClr val="accent2"/>
                </a:solidFill>
              </a:rPr>
              <a:t> khoa </a:t>
            </a:r>
            <a:r>
              <a:rPr lang="en-US" sz="2400" b="1" dirty="0" err="1">
                <a:solidFill>
                  <a:schemeClr val="accent2"/>
                </a:solidFill>
              </a:rPr>
              <a:t>học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của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việc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nghiên</a:t>
            </a:r>
            <a:r>
              <a:rPr lang="en-US" sz="2400" b="1" dirty="0">
                <a:solidFill>
                  <a:schemeClr val="accent2"/>
                </a:solidFill>
              </a:rPr>
              <a:t> </a:t>
            </a:r>
            <a:r>
              <a:rPr lang="en-US" sz="2400" b="1" dirty="0" err="1">
                <a:solidFill>
                  <a:schemeClr val="accent2"/>
                </a:solidFill>
              </a:rPr>
              <a:t>cứu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45" name="AutoShape 7">
            <a:extLst>
              <a:ext uri="{FF2B5EF4-FFF2-40B4-BE49-F238E27FC236}">
                <a16:creationId xmlns:a16="http://schemas.microsoft.com/office/drawing/2014/main" id="{05F93557-D980-4FDE-9528-2D8A275B0362}"/>
              </a:ext>
            </a:extLst>
          </p:cNvPr>
          <p:cNvSpPr>
            <a:spLocks noChangeArrowheads="1"/>
          </p:cNvSpPr>
          <p:nvPr/>
        </p:nvSpPr>
        <p:spPr bwMode="gray">
          <a:xfrm flipV="1">
            <a:off x="2245349" y="4423418"/>
            <a:ext cx="7983131" cy="681310"/>
          </a:xfrm>
          <a:custGeom>
            <a:avLst/>
            <a:gdLst>
              <a:gd name="G0" fmla="+- 3813 0 0"/>
              <a:gd name="G1" fmla="+- 21600 0 3813"/>
              <a:gd name="G2" fmla="*/ 3813 1 2"/>
              <a:gd name="G3" fmla="+- 21600 0 G2"/>
              <a:gd name="G4" fmla="+/ 3813 21600 2"/>
              <a:gd name="G5" fmla="+/ G1 0 2"/>
              <a:gd name="G6" fmla="*/ 21600 21600 3813"/>
              <a:gd name="G7" fmla="*/ G6 1 2"/>
              <a:gd name="G8" fmla="+- 21600 0 G7"/>
              <a:gd name="G9" fmla="*/ 21600 1 2"/>
              <a:gd name="G10" fmla="+- 3813 0 G9"/>
              <a:gd name="G11" fmla="?: G10 G8 0"/>
              <a:gd name="G12" fmla="?: G10 G7 21600"/>
              <a:gd name="T0" fmla="*/ 19693 w 21600"/>
              <a:gd name="T1" fmla="*/ 10800 h 21600"/>
              <a:gd name="T2" fmla="*/ 10800 w 21600"/>
              <a:gd name="T3" fmla="*/ 21600 h 21600"/>
              <a:gd name="T4" fmla="*/ 1907 w 21600"/>
              <a:gd name="T5" fmla="*/ 10800 h 21600"/>
              <a:gd name="T6" fmla="*/ 10800 w 21600"/>
              <a:gd name="T7" fmla="*/ 0 h 21600"/>
              <a:gd name="T8" fmla="*/ 3707 w 21600"/>
              <a:gd name="T9" fmla="*/ 3707 h 21600"/>
              <a:gd name="T10" fmla="*/ 17893 w 21600"/>
              <a:gd name="T11" fmla="*/ 17893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T8" t="T9" r="T10" b="T11"/>
            <a:pathLst>
              <a:path w="21600" h="21600">
                <a:moveTo>
                  <a:pt x="0" y="0"/>
                </a:moveTo>
                <a:lnTo>
                  <a:pt x="3813" y="21600"/>
                </a:lnTo>
                <a:lnTo>
                  <a:pt x="17787" y="21600"/>
                </a:lnTo>
                <a:lnTo>
                  <a:pt x="21600" y="0"/>
                </a:lnTo>
                <a:close/>
              </a:path>
            </a:pathLst>
          </a:custGeom>
          <a:gradFill rotWithShape="1">
            <a:gsLst>
              <a:gs pos="0">
                <a:schemeClr val="accent1">
                  <a:alpha val="39999"/>
                </a:schemeClr>
              </a:gs>
              <a:gs pos="100000">
                <a:schemeClr val="accent1">
                  <a:gamma/>
                  <a:tint val="0"/>
                  <a:invGamma/>
                  <a:alpha val="0"/>
                </a:schemeClr>
              </a:gs>
            </a:gsLst>
            <a:lin ang="5400000" scaled="1"/>
          </a:grad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47" name="AutoShape 3">
            <a:extLst>
              <a:ext uri="{FF2B5EF4-FFF2-40B4-BE49-F238E27FC236}">
                <a16:creationId xmlns:a16="http://schemas.microsoft.com/office/drawing/2014/main" id="{2CFB3FE9-15CC-425B-89CA-4391899BA5A1}"/>
              </a:ext>
            </a:extLst>
          </p:cNvPr>
          <p:cNvSpPr>
            <a:spLocks noChangeArrowheads="1"/>
          </p:cNvSpPr>
          <p:nvPr/>
        </p:nvSpPr>
        <p:spPr bwMode="gray">
          <a:xfrm>
            <a:off x="2149847" y="5111233"/>
            <a:ext cx="8168288" cy="1172373"/>
          </a:xfrm>
          <a:prstGeom prst="roundRect">
            <a:avLst>
              <a:gd name="adj" fmla="val 11921"/>
            </a:avLst>
          </a:prstGeom>
          <a:solidFill>
            <a:srgbClr val="92D050"/>
          </a:solidFill>
          <a:ln w="25400">
            <a:solidFill>
              <a:srgbClr val="FEFFFF"/>
            </a:solidFill>
            <a:round/>
            <a:headEnd/>
            <a:tailEnd/>
          </a:ln>
          <a:effectLst>
            <a:outerShdw dist="53882" dir="2700000" algn="ctr" rotWithShape="0">
              <a:srgbClr val="000000">
                <a:alpha val="50000"/>
              </a:srgbClr>
            </a:outerShdw>
          </a:effectLst>
        </p:spPr>
        <p:txBody>
          <a:bodyPr wrap="none" anchor="ctr"/>
          <a:lstStyle/>
          <a:p>
            <a:endParaRPr lang="en-US"/>
          </a:p>
        </p:txBody>
      </p:sp>
      <p:pic>
        <p:nvPicPr>
          <p:cNvPr id="48" name="Picture 9" descr="Picture4">
            <a:extLst>
              <a:ext uri="{FF2B5EF4-FFF2-40B4-BE49-F238E27FC236}">
                <a16:creationId xmlns:a16="http://schemas.microsoft.com/office/drawing/2014/main" id="{7AB68A9C-9C4B-4D34-9E89-1A8387030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gray">
          <a:xfrm>
            <a:off x="2220011" y="5155136"/>
            <a:ext cx="828329" cy="588626"/>
          </a:xfrm>
          <a:prstGeom prst="rect">
            <a:avLst/>
          </a:prstGeom>
          <a:noFill/>
        </p:spPr>
      </p:pic>
      <p:sp>
        <p:nvSpPr>
          <p:cNvPr id="49" name="AutoShape 12">
            <a:extLst>
              <a:ext uri="{FF2B5EF4-FFF2-40B4-BE49-F238E27FC236}">
                <a16:creationId xmlns:a16="http://schemas.microsoft.com/office/drawing/2014/main" id="{A8381EDE-D55A-4694-89B3-C50F5B4C3357}"/>
              </a:ext>
            </a:extLst>
          </p:cNvPr>
          <p:cNvSpPr>
            <a:spLocks noChangeArrowheads="1"/>
          </p:cNvSpPr>
          <p:nvPr/>
        </p:nvSpPr>
        <p:spPr bwMode="gray">
          <a:xfrm>
            <a:off x="2748193" y="4878709"/>
            <a:ext cx="7109976" cy="468300"/>
          </a:xfrm>
          <a:prstGeom prst="roundRect">
            <a:avLst>
              <a:gd name="adj" fmla="val 16667"/>
            </a:avLst>
          </a:prstGeom>
          <a:solidFill>
            <a:srgbClr val="FEFFFF"/>
          </a:solidFill>
          <a:ln w="28575">
            <a:solidFill>
              <a:schemeClr val="accent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50" name="Text Box 15">
            <a:extLst>
              <a:ext uri="{FF2B5EF4-FFF2-40B4-BE49-F238E27FC236}">
                <a16:creationId xmlns:a16="http://schemas.microsoft.com/office/drawing/2014/main" id="{7B26A068-9747-4E0B-A439-07DAC7CC4787}"/>
              </a:ext>
            </a:extLst>
          </p:cNvPr>
          <p:cNvSpPr txBox="1">
            <a:spLocks noChangeArrowheads="1"/>
          </p:cNvSpPr>
          <p:nvPr/>
        </p:nvSpPr>
        <p:spPr bwMode="gray">
          <a:xfrm>
            <a:off x="2654640" y="5503108"/>
            <a:ext cx="7390633" cy="830997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 eaLnBrk="0" hangingPunct="0"/>
            <a:r>
              <a:rPr lang="en-US" sz="2400" dirty="0">
                <a:solidFill>
                  <a:srgbClr val="FEFFFF"/>
                </a:solidFill>
              </a:rPr>
              <a:t>Qua </a:t>
            </a:r>
            <a:r>
              <a:rPr lang="en-US" sz="2400" dirty="0" err="1">
                <a:solidFill>
                  <a:srgbClr val="FEFFFF"/>
                </a:solidFill>
              </a:rPr>
              <a:t>phân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tích</a:t>
            </a:r>
            <a:r>
              <a:rPr lang="en-US" sz="2400" dirty="0">
                <a:solidFill>
                  <a:srgbClr val="FEFFFF"/>
                </a:solidFill>
              </a:rPr>
              <a:t>, </a:t>
            </a:r>
            <a:r>
              <a:rPr lang="en-US" sz="2400" dirty="0" err="1">
                <a:solidFill>
                  <a:srgbClr val="FEFFFF"/>
                </a:solidFill>
              </a:rPr>
              <a:t>nghiên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cứu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tài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liệu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kết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hợp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nghiên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cứu</a:t>
            </a:r>
            <a:r>
              <a:rPr lang="en-US" sz="2400" dirty="0">
                <a:solidFill>
                  <a:srgbClr val="FEFFFF"/>
                </a:solidFill>
              </a:rPr>
              <a:t> phi </a:t>
            </a:r>
            <a:r>
              <a:rPr lang="en-US" sz="2400" dirty="0" err="1">
                <a:solidFill>
                  <a:srgbClr val="FEFFFF"/>
                </a:solidFill>
              </a:rPr>
              <a:t>thực</a:t>
            </a:r>
            <a:r>
              <a:rPr lang="en-US" sz="2400" dirty="0">
                <a:solidFill>
                  <a:srgbClr val="FEFFFF"/>
                </a:solidFill>
              </a:rPr>
              <a:t> </a:t>
            </a:r>
            <a:r>
              <a:rPr lang="en-US" sz="2400" dirty="0" err="1">
                <a:solidFill>
                  <a:srgbClr val="FEFFFF"/>
                </a:solidFill>
              </a:rPr>
              <a:t>nghiệm</a:t>
            </a:r>
            <a:endParaRPr lang="en-US" sz="2400" dirty="0">
              <a:solidFill>
                <a:srgbClr val="FEFFFF"/>
              </a:solidFill>
            </a:endParaRPr>
          </a:p>
        </p:txBody>
      </p:sp>
      <p:sp>
        <p:nvSpPr>
          <p:cNvPr id="51" name="Rectangle 18">
            <a:extLst>
              <a:ext uri="{FF2B5EF4-FFF2-40B4-BE49-F238E27FC236}">
                <a16:creationId xmlns:a16="http://schemas.microsoft.com/office/drawing/2014/main" id="{725AAFEA-01D9-4F06-B304-D7F5039F6DED}"/>
              </a:ext>
            </a:extLst>
          </p:cNvPr>
          <p:cNvSpPr>
            <a:spLocks noChangeArrowheads="1"/>
          </p:cNvSpPr>
          <p:nvPr/>
        </p:nvSpPr>
        <p:spPr bwMode="gray">
          <a:xfrm>
            <a:off x="3215954" y="4811510"/>
            <a:ext cx="6174453" cy="5059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400" b="1" dirty="0" err="1">
                <a:solidFill>
                  <a:schemeClr val="accent1"/>
                </a:solidFill>
              </a:rPr>
              <a:t>Phương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pháp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nghiên</a:t>
            </a:r>
            <a:r>
              <a:rPr lang="en-US" sz="2400" b="1" dirty="0">
                <a:solidFill>
                  <a:schemeClr val="accent1"/>
                </a:solidFill>
              </a:rPr>
              <a:t> </a:t>
            </a:r>
            <a:r>
              <a:rPr lang="en-US" sz="2400" b="1" dirty="0" err="1">
                <a:solidFill>
                  <a:schemeClr val="accent1"/>
                </a:solidFill>
              </a:rPr>
              <a:t>cứu</a:t>
            </a:r>
            <a:endParaRPr lang="en-US" sz="2400" b="1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397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1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3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0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46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5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5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68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5" grpId="0" animBg="1"/>
      <p:bldP spid="17" grpId="0" animBg="1"/>
      <p:bldP spid="21" grpId="0"/>
      <p:bldP spid="25" grpId="0"/>
      <p:bldP spid="7" grpId="0" animBg="1"/>
      <p:bldP spid="9" grpId="0" animBg="1"/>
      <p:bldP spid="19" grpId="0" animBg="1"/>
      <p:bldP spid="23" grpId="0"/>
      <p:bldP spid="27" grpId="0"/>
      <p:bldP spid="45" grpId="0" animBg="1"/>
      <p:bldP spid="47" grpId="0" animBg="1"/>
      <p:bldP spid="49" grpId="0" animBg="1"/>
      <p:bldP spid="50" grpId="0"/>
      <p:bldP spid="5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B9404C-2424-4A9D-B210-46CEB22397E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8999" y="1452428"/>
            <a:ext cx="7519967" cy="3603678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D7CA55E4-5DD2-43FC-9FEF-051DCAD5BE0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09700086"/>
              </p:ext>
            </p:extLst>
          </p:nvPr>
        </p:nvGraphicFramePr>
        <p:xfrm>
          <a:off x="537663" y="2148840"/>
          <a:ext cx="3455217" cy="2560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31780">
                  <a:extLst>
                    <a:ext uri="{9D8B030D-6E8A-4147-A177-3AD203B41FA5}">
                      <a16:colId xmlns:a16="http://schemas.microsoft.com/office/drawing/2014/main" val="1099202494"/>
                    </a:ext>
                  </a:extLst>
                </a:gridCol>
                <a:gridCol w="2123437">
                  <a:extLst>
                    <a:ext uri="{9D8B030D-6E8A-4147-A177-3AD203B41FA5}">
                      <a16:colId xmlns:a16="http://schemas.microsoft.com/office/drawing/2014/main" val="2708378212"/>
                    </a:ext>
                  </a:extLst>
                </a:gridCol>
              </a:tblGrid>
              <a:tr h="271667">
                <a:tc>
                  <a:txBody>
                    <a:bodyPr/>
                    <a:lstStyle/>
                    <a:p>
                      <a:endParaRPr lang="vi-VN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Số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người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tham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gia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13297037"/>
                  </a:ext>
                </a:extLst>
              </a:tr>
              <a:tr h="271667">
                <a:tc>
                  <a:txBody>
                    <a:bodyPr/>
                    <a:lstStyle/>
                    <a:p>
                      <a:pPr algn="ctr"/>
                      <a:r>
                        <a:rPr lang="en-US" b="1" dirty="0" err="1"/>
                        <a:t>Độ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tuổi</a:t>
                      </a:r>
                      <a:r>
                        <a:rPr lang="en-US" b="1" dirty="0"/>
                        <a:t> 15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60563710"/>
                  </a:ext>
                </a:extLst>
              </a:tr>
              <a:tr h="2716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Độ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tuổi</a:t>
                      </a:r>
                      <a:r>
                        <a:rPr lang="en-US" b="1" dirty="0"/>
                        <a:t> 20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23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60839533"/>
                  </a:ext>
                </a:extLst>
              </a:tr>
              <a:tr h="2716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Độ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tuổi</a:t>
                      </a:r>
                      <a:r>
                        <a:rPr lang="en-US" b="1" dirty="0"/>
                        <a:t> 30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28722331"/>
                  </a:ext>
                </a:extLst>
              </a:tr>
              <a:tr h="2716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Độ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tuổi</a:t>
                      </a:r>
                      <a:r>
                        <a:rPr lang="en-US" b="1" dirty="0"/>
                        <a:t> 40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18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7754696"/>
                  </a:ext>
                </a:extLst>
              </a:tr>
              <a:tr h="2716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Độ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tuổi</a:t>
                      </a:r>
                      <a:r>
                        <a:rPr lang="en-US" b="1" dirty="0"/>
                        <a:t> 50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084546"/>
                  </a:ext>
                </a:extLst>
              </a:tr>
              <a:tr h="27166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 err="1"/>
                        <a:t>Độ</a:t>
                      </a:r>
                      <a:r>
                        <a:rPr lang="en-US" b="1" dirty="0"/>
                        <a:t> </a:t>
                      </a:r>
                      <a:r>
                        <a:rPr lang="en-US" b="1" dirty="0" err="1"/>
                        <a:t>tuổi</a:t>
                      </a:r>
                      <a:r>
                        <a:rPr lang="en-US" b="1" dirty="0"/>
                        <a:t> 60</a:t>
                      </a:r>
                      <a:endParaRPr lang="vi-VN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</a:t>
                      </a:r>
                      <a:endParaRPr lang="vi-VN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946304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207765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19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Freeform: Shape 21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376156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891641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10043482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9356643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0" name="Isosceles Triangle 29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976344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6999C29-A979-4146-A19F-FD0255EC2E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1221"/>
          <a:stretch/>
        </p:blipFill>
        <p:spPr>
          <a:xfrm>
            <a:off x="643467" y="838707"/>
            <a:ext cx="10905066" cy="5180585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31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604080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8833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4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B6B7D7-1510-40C6-A8F6-8666732909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69" r="3276" b="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1057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6D6306C-ED4F-4AAE-B4A5-EEA6AFAD72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EC5361D-F897-4856-B945-0455A365EB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415435" y="655140"/>
            <a:ext cx="687472" cy="687472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4508C0C5-2268-42B5-B3C8-4D0899E05F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2835357" cy="148083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41ACBDB-38F8-4B34-8183-BD95B4E55A6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739327" y="-253670"/>
            <a:ext cx="1827638" cy="1376989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E00DB52-3455-4E2F-867B-A6D0516E17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653800" y="422146"/>
            <a:ext cx="645368" cy="64536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Isosceles Triangle 18">
            <a:extLst>
              <a:ext uri="{FF2B5EF4-FFF2-40B4-BE49-F238E27FC236}">
                <a16:creationId xmlns:a16="http://schemas.microsoft.com/office/drawing/2014/main" id="{9E914C83-E0D8-4953-92D5-169D28CB43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115423" y="6115501"/>
            <a:ext cx="1494513" cy="742499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Chart, pie chart&#10;&#10;Description automatically generated">
            <a:extLst>
              <a:ext uri="{FF2B5EF4-FFF2-40B4-BE49-F238E27FC236}">
                <a16:creationId xmlns:a16="http://schemas.microsoft.com/office/drawing/2014/main" id="{3E9AB660-D57A-48F5-A7FA-A394E988708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381" r="3" b="981"/>
          <a:stretch/>
        </p:blipFill>
        <p:spPr>
          <a:xfrm>
            <a:off x="643467" y="643467"/>
            <a:ext cx="10905066" cy="5571065"/>
          </a:xfrm>
          <a:prstGeom prst="rect">
            <a:avLst/>
          </a:prstGeom>
          <a:ln>
            <a:noFill/>
          </a:ln>
        </p:spPr>
      </p:pic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3512E083-F550-46AF-8490-767ECFD00C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67297" y="6453143"/>
            <a:ext cx="814903" cy="404857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5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-Times New Roman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imes New Roman" panose="02020603050405020304"/>
        <a:ea typeface=""/>
        <a:cs typeface=""/>
        <a:font script="Jpan" typeface="ＭＳ Ｐ明朝"/>
        <a:font script="Hang" typeface="바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 algn="ctr">
          <a:defRPr sz="2800" dirty="0" err="1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Mặt kim cương">
  <a:themeElements>
    <a:clrScheme name="Mặt kim cương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Mặt kim cương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ặt kim cương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3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2462</Words>
  <Application>Microsoft Office PowerPoint</Application>
  <PresentationFormat>Widescreen</PresentationFormat>
  <Paragraphs>182</Paragraphs>
  <Slides>37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37</vt:i4>
      </vt:variant>
    </vt:vector>
  </HeadingPairs>
  <TitlesOfParts>
    <vt:vector size="54" baseType="lpstr">
      <vt:lpstr>Microsoft JhengHei</vt:lpstr>
      <vt:lpstr>Microsoft YaHei</vt:lpstr>
      <vt:lpstr>MS Gothic</vt:lpstr>
      <vt:lpstr>SimSun</vt:lpstr>
      <vt:lpstr>Arial</vt:lpstr>
      <vt:lpstr>Calibri</vt:lpstr>
      <vt:lpstr>Calibri Light</vt:lpstr>
      <vt:lpstr>Comic Sans MS</vt:lpstr>
      <vt:lpstr>Tahoma</vt:lpstr>
      <vt:lpstr>Times New Roman</vt:lpstr>
      <vt:lpstr>Trebuchet MS</vt:lpstr>
      <vt:lpstr>Verdana</vt:lpstr>
      <vt:lpstr>Wingdings</vt:lpstr>
      <vt:lpstr>Wingdings 3</vt:lpstr>
      <vt:lpstr>Office Theme</vt:lpstr>
      <vt:lpstr>Mặt kim cương</vt:lpstr>
      <vt:lpstr>1_Office Theme</vt:lpstr>
      <vt:lpstr>PowerPoint Presentation</vt:lpstr>
      <vt:lpstr>Phương pháp luận nghiên cứu khoa học</vt:lpstr>
      <vt:lpstr>SƯỜN XÁM TINH HOA VĂN HÓA TRUNG QUỐC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I. Giới thiệu về sườn xám</vt:lpstr>
      <vt:lpstr>Nguồn gốc sườn xám?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Hùng Vũ Danh</dc:creator>
  <cp:lastModifiedBy>Hùng Vũ Danh</cp:lastModifiedBy>
  <cp:revision>2</cp:revision>
  <dcterms:created xsi:type="dcterms:W3CDTF">2020-10-04T05:04:45Z</dcterms:created>
  <dcterms:modified xsi:type="dcterms:W3CDTF">2020-10-04T12:11:56Z</dcterms:modified>
</cp:coreProperties>
</file>